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2" r:id="rId1"/>
  </p:sldMasterIdLst>
  <p:notesMasterIdLst>
    <p:notesMasterId r:id="rId54"/>
  </p:notesMasterIdLst>
  <p:sldIdLst>
    <p:sldId id="256" r:id="rId2"/>
    <p:sldId id="261" r:id="rId3"/>
    <p:sldId id="260" r:id="rId4"/>
    <p:sldId id="284" r:id="rId5"/>
    <p:sldId id="258" r:id="rId6"/>
    <p:sldId id="267" r:id="rId7"/>
    <p:sldId id="266" r:id="rId8"/>
    <p:sldId id="265" r:id="rId9"/>
    <p:sldId id="269" r:id="rId10"/>
    <p:sldId id="268" r:id="rId11"/>
    <p:sldId id="270" r:id="rId12"/>
    <p:sldId id="271" r:id="rId13"/>
    <p:sldId id="278" r:id="rId14"/>
    <p:sldId id="312" r:id="rId15"/>
    <p:sldId id="280" r:id="rId16"/>
    <p:sldId id="291" r:id="rId17"/>
    <p:sldId id="292" r:id="rId18"/>
    <p:sldId id="293" r:id="rId19"/>
    <p:sldId id="294" r:id="rId20"/>
    <p:sldId id="295" r:id="rId21"/>
    <p:sldId id="323" r:id="rId22"/>
    <p:sldId id="314" r:id="rId23"/>
    <p:sldId id="296" r:id="rId24"/>
    <p:sldId id="321" r:id="rId25"/>
    <p:sldId id="315" r:id="rId26"/>
    <p:sldId id="316" r:id="rId27"/>
    <p:sldId id="318" r:id="rId28"/>
    <p:sldId id="336" r:id="rId29"/>
    <p:sldId id="332" r:id="rId30"/>
    <p:sldId id="325" r:id="rId31"/>
    <p:sldId id="302" r:id="rId32"/>
    <p:sldId id="301" r:id="rId33"/>
    <p:sldId id="303" r:id="rId34"/>
    <p:sldId id="337" r:id="rId35"/>
    <p:sldId id="333" r:id="rId36"/>
    <p:sldId id="330" r:id="rId37"/>
    <p:sldId id="305" r:id="rId38"/>
    <p:sldId id="304" r:id="rId39"/>
    <p:sldId id="324" r:id="rId40"/>
    <p:sldId id="338" r:id="rId41"/>
    <p:sldId id="334" r:id="rId42"/>
    <p:sldId id="326" r:id="rId43"/>
    <p:sldId id="327" r:id="rId44"/>
    <p:sldId id="328" r:id="rId45"/>
    <p:sldId id="339" r:id="rId46"/>
    <p:sldId id="335" r:id="rId47"/>
    <p:sldId id="331" r:id="rId48"/>
    <p:sldId id="322" r:id="rId49"/>
    <p:sldId id="306" r:id="rId50"/>
    <p:sldId id="340" r:id="rId51"/>
    <p:sldId id="341" r:id="rId52"/>
    <p:sldId id="30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A3972-A180-45D4-99DD-56F7DE791922}" v="44" dt="2019-05-13T18:32:20.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onye, Kingsley N" userId="S::knasonye@umes.edu::a5aa88e8-3cc8-4404-a353-fb00d898a609" providerId="AD" clId="Web-{D2570AFE-067B-C763-39DF-BF59FDC74F40}"/>
  </pc:docChgLst>
  <pc:docChgLst>
    <pc:chgData name="Asonye, Kingsley N" userId="S::knasonye@umes.edu::a5aa88e8-3cc8-4404-a353-fb00d898a609" providerId="AD" clId="Web-{BDD7CB20-1ACF-453B-FD0E-41EF374FBE9E}"/>
  </pc:docChgLst>
  <pc:docChgLst>
    <pc:chgData name="Asonye, Kingsley N" userId="S::knasonye@umes.edu::a5aa88e8-3cc8-4404-a353-fb00d898a609" providerId="AD" clId="Web-{A0071592-561D-5D87-D088-6423980FD066}"/>
  </pc:docChgLst>
  <pc:docChgLst>
    <pc:chgData name="Guest User" userId="S::urn:spo:anon#efbe66b93d16b8b41163f35b37e192031e47175a85893d603f82421bec8fcd29::" providerId="AD" clId="Web-{86A4BB5F-5582-4297-AA88-4A43A4CAECF9}"/>
  </pc:docChgLst>
  <pc:docChgLst>
    <pc:chgData name="Iwuala, Ndubuisi D" userId="S::ndiwuala@umes.edu::e0a5b27b-6720-44fe-8004-9cc85df516b4" providerId="AD" clId="Web-{AD6EFA98-A3C0-6BCA-ECD5-6BA0AEE0CF49}"/>
  </pc:docChgLst>
  <pc:docChgLst>
    <pc:chgData name="Guest User" userId="S::urn:spo:anon#efbe66b93d16b8b41163f35b37e192031e47175a85893d603f82421bec8fcd29::" providerId="AD" clId="Web-{DC6D6BF6-C117-4171-B5B3-6A592163C6B7}"/>
  </pc:docChgLst>
  <pc:docChgLst>
    <pc:chgData name="Guest User" userId="S::urn:spo:anon#b8d3b80cb31bdf7c003cc3db6d603d98473fe668c162fe6785caa7bd96d912d7::" providerId="AD" clId="Web-{BF5ECE82-9F6A-7B38-31AF-85AF9A7B11FD}"/>
    <pc:docChg chg="addSld modSld">
      <pc:chgData name="Guest User" userId="S::urn:spo:anon#b8d3b80cb31bdf7c003cc3db6d603d98473fe668c162fe6785caa7bd96d912d7::" providerId="AD" clId="Web-{BF5ECE82-9F6A-7B38-31AF-85AF9A7B11FD}" dt="2019-05-01T19:33:10.319" v="117" actId="20577"/>
      <pc:docMkLst>
        <pc:docMk/>
      </pc:docMkLst>
      <pc:sldChg chg="modSp new">
        <pc:chgData name="Guest User" userId="S::urn:spo:anon#b8d3b80cb31bdf7c003cc3db6d603d98473fe668c162fe6785caa7bd96d912d7::" providerId="AD" clId="Web-{BF5ECE82-9F6A-7B38-31AF-85AF9A7B11FD}" dt="2019-05-01T19:20:54.610" v="53" actId="20577"/>
        <pc:sldMkLst>
          <pc:docMk/>
          <pc:sldMk cId="2899836587" sldId="340"/>
        </pc:sldMkLst>
        <pc:spChg chg="mod">
          <ac:chgData name="Guest User" userId="S::urn:spo:anon#b8d3b80cb31bdf7c003cc3db6d603d98473fe668c162fe6785caa7bd96d912d7::" providerId="AD" clId="Web-{BF5ECE82-9F6A-7B38-31AF-85AF9A7B11FD}" dt="2019-05-01T19:19:30.904" v="27" actId="20577"/>
          <ac:spMkLst>
            <pc:docMk/>
            <pc:sldMk cId="2899836587" sldId="340"/>
            <ac:spMk id="2" creationId="{33C4AA9F-719C-4B15-982A-3ECCF80B4809}"/>
          </ac:spMkLst>
        </pc:spChg>
        <pc:spChg chg="mod">
          <ac:chgData name="Guest User" userId="S::urn:spo:anon#b8d3b80cb31bdf7c003cc3db6d603d98473fe668c162fe6785caa7bd96d912d7::" providerId="AD" clId="Web-{BF5ECE82-9F6A-7B38-31AF-85AF9A7B11FD}" dt="2019-05-01T19:20:54.610" v="53" actId="20577"/>
          <ac:spMkLst>
            <pc:docMk/>
            <pc:sldMk cId="2899836587" sldId="340"/>
            <ac:spMk id="3" creationId="{0189A1E6-7F73-4F42-AB91-5E25CE6412C4}"/>
          </ac:spMkLst>
        </pc:spChg>
      </pc:sldChg>
      <pc:sldChg chg="modSp new">
        <pc:chgData name="Guest User" userId="S::urn:spo:anon#b8d3b80cb31bdf7c003cc3db6d603d98473fe668c162fe6785caa7bd96d912d7::" providerId="AD" clId="Web-{BF5ECE82-9F6A-7B38-31AF-85AF9A7B11FD}" dt="2019-05-01T19:33:10.319" v="116" actId="20577"/>
        <pc:sldMkLst>
          <pc:docMk/>
          <pc:sldMk cId="1159360875" sldId="341"/>
        </pc:sldMkLst>
        <pc:spChg chg="mod">
          <ac:chgData name="Guest User" userId="S::urn:spo:anon#b8d3b80cb31bdf7c003cc3db6d603d98473fe668c162fe6785caa7bd96d912d7::" providerId="AD" clId="Web-{BF5ECE82-9F6A-7B38-31AF-85AF9A7B11FD}" dt="2019-05-01T19:30:23.580" v="69" actId="20577"/>
          <ac:spMkLst>
            <pc:docMk/>
            <pc:sldMk cId="1159360875" sldId="341"/>
            <ac:spMk id="2" creationId="{0DFB51C9-08AE-491B-8FA1-8C710DD63DCD}"/>
          </ac:spMkLst>
        </pc:spChg>
        <pc:spChg chg="mod">
          <ac:chgData name="Guest User" userId="S::urn:spo:anon#b8d3b80cb31bdf7c003cc3db6d603d98473fe668c162fe6785caa7bd96d912d7::" providerId="AD" clId="Web-{BF5ECE82-9F6A-7B38-31AF-85AF9A7B11FD}" dt="2019-05-01T19:33:10.319" v="116" actId="20577"/>
          <ac:spMkLst>
            <pc:docMk/>
            <pc:sldMk cId="1159360875" sldId="341"/>
            <ac:spMk id="3" creationId="{EEB22113-5C50-4E83-94FB-1548C1008E78}"/>
          </ac:spMkLst>
        </pc:spChg>
      </pc:sldChg>
    </pc:docChg>
  </pc:docChgLst>
  <pc:docChgLst>
    <pc:chgData name="Guest User" userId="S::urn:spo:anon#efbe66b93d16b8b41163f35b37e192031e47175a85893d603f82421bec8fcd29::" providerId="AD" clId="Web-{CB5A8E86-B623-4B77-BA33-4D350079B8C6}"/>
  </pc:docChgLst>
  <pc:docChgLst>
    <pc:chgData name="Guest User" userId="S::urn:spo:anon#efbe66b93d16b8b41163f35b37e192031e47175a85893d603f82421bec8fcd29::" providerId="AD" clId="Web-{10B9552D-702C-2841-A7DB-D5A0C7DA2FC4}"/>
    <pc:docChg chg="modSld">
      <pc:chgData name="Guest User" userId="S::urn:spo:anon#efbe66b93d16b8b41163f35b37e192031e47175a85893d603f82421bec8fcd29::" providerId="AD" clId="Web-{10B9552D-702C-2841-A7DB-D5A0C7DA2FC4}" dt="2019-02-27T19:46:10.567" v="0"/>
      <pc:docMkLst>
        <pc:docMk/>
      </pc:docMkLst>
      <pc:sldChg chg="addSp delSp modSp">
        <pc:chgData name="Guest User" userId="S::urn:spo:anon#efbe66b93d16b8b41163f35b37e192031e47175a85893d603f82421bec8fcd29::" providerId="AD" clId="Web-{10B9552D-702C-2841-A7DB-D5A0C7DA2FC4}" dt="2019-02-27T19:46:10.567" v="0"/>
        <pc:sldMkLst>
          <pc:docMk/>
          <pc:sldMk cId="756308507" sldId="303"/>
        </pc:sldMkLst>
        <pc:spChg chg="add mod">
          <ac:chgData name="Guest User" userId="S::urn:spo:anon#efbe66b93d16b8b41163f35b37e192031e47175a85893d603f82421bec8fcd29::" providerId="AD" clId="Web-{10B9552D-702C-2841-A7DB-D5A0C7DA2FC4}" dt="2019-02-27T19:46:10.567" v="0"/>
          <ac:spMkLst>
            <pc:docMk/>
            <pc:sldMk cId="756308507" sldId="303"/>
            <ac:spMk id="6" creationId="{15886BAA-B6E7-49EF-908E-C8DD74F36E9B}"/>
          </ac:spMkLst>
        </pc:spChg>
        <pc:picChg chg="del">
          <ac:chgData name="Guest User" userId="S::urn:spo:anon#efbe66b93d16b8b41163f35b37e192031e47175a85893d603f82421bec8fcd29::" providerId="AD" clId="Web-{10B9552D-702C-2841-A7DB-D5A0C7DA2FC4}" dt="2019-02-27T19:46:10.567" v="0"/>
          <ac:picMkLst>
            <pc:docMk/>
            <pc:sldMk cId="756308507" sldId="303"/>
            <ac:picMk id="8" creationId="{4581928E-7967-4828-8A7A-4F4024CFF00F}"/>
          </ac:picMkLst>
        </pc:picChg>
      </pc:sldChg>
    </pc:docChg>
  </pc:docChgLst>
  <pc:docChgLst>
    <pc:chgData name="Guest User" userId="S::urn:spo:anon#efbe66b93d16b8b41163f35b37e192031e47175a85893d603f82421bec8fcd29::" providerId="AD" clId="Web-{87205630-E327-1571-448E-92A20C8A8213}"/>
  </pc:docChgLst>
  <pc:docChgLst>
    <pc:chgData name="Asonye, Kingsley N" userId="S::knasonye@umes.edu::a5aa88e8-3cc8-4404-a353-fb00d898a609" providerId="AD" clId="Web-{C3737EC9-AC53-045D-AFE8-EC6ABDF426FC}"/>
  </pc:docChgLst>
  <pc:docChgLst>
    <pc:chgData name="Guest User" userId="S::urn:spo:anon#efbe66b93d16b8b41163f35b37e192031e47175a85893d603f82421bec8fcd29::" providerId="AD" clId="Web-{B5091E26-7C78-F4F7-AD0D-EBC144C55B2B}"/>
  </pc:docChgLst>
  <pc:docChgLst>
    <pc:chgData name="Guest User" userId="S::urn:spo:anon#efbe66b93d16b8b41163f35b37e192031e47175a85893d603f82421bec8fcd29::" providerId="AD" clId="Web-{9A73A2FB-D1F3-4FE8-9E13-B299B804A65D}"/>
  </pc:docChgLst>
  <pc:docChgLst>
    <pc:chgData name="Asonye, Kingsley N" userId="S::knasonye@umes.edu::a5aa88e8-3cc8-4404-a353-fb00d898a609" providerId="AD" clId="Web-{40AB8EF2-37CF-4513-65D6-F2CD0C7CEED4}"/>
  </pc:docChgLst>
  <pc:docChgLst>
    <pc:chgData name="Asonye, Kingsley N" userId="S::knasonye@umes.edu::a5aa88e8-3cc8-4404-a353-fb00d898a609" providerId="AD" clId="Web-{53FEC0D3-1DD4-41C3-C3C3-AEDD3AFF46EE}"/>
  </pc:docChgLst>
  <pc:docChgLst>
    <pc:chgData name="Asonye, Kingsley N" userId="S::knasonye@umes.edu::a5aa88e8-3cc8-4404-a353-fb00d898a609" providerId="AD" clId="Web-{1CFDCA3E-C806-C634-964F-F6BDAB3AA427}"/>
  </pc:docChgLst>
  <pc:docChgLst>
    <pc:chgData name="Iwuala, Ndubuisi D" userId="S::ndiwuala@umes.edu::e0a5b27b-6720-44fe-8004-9cc85df516b4" providerId="AD" clId="Web-{0B0D4C80-E972-4B38-8105-91B5E5798BC1}"/>
  </pc:docChgLst>
  <pc:docChgLst>
    <pc:chgData name="Asonye, Kingsley N" userId="S::knasonye@umes.edu::a5aa88e8-3cc8-4404-a353-fb00d898a609" providerId="AD" clId="Web-{95B97C0D-9D66-E75E-260C-0655B907128B}"/>
  </pc:docChgLst>
  <pc:docChgLst>
    <pc:chgData name="Asonye, Kingsley N" userId="S::knasonye@umes.edu::a5aa88e8-3cc8-4404-a353-fb00d898a609" providerId="AD" clId="Web-{ADEDFDA0-122F-C3A0-A4DE-14061AB2AFDB}"/>
  </pc:docChgLst>
  <pc:docChgLst>
    <pc:chgData name="Asonye, Kingsley N" userId="S::knasonye@umes.edu::a5aa88e8-3cc8-4404-a353-fb00d898a609" providerId="AD" clId="Web-{306DCB8B-DE18-45A4-8CE9-EA394703FF05}"/>
    <pc:docChg chg="modSld">
      <pc:chgData name="Asonye, Kingsley N" userId="S::knasonye@umes.edu::a5aa88e8-3cc8-4404-a353-fb00d898a609" providerId="AD" clId="Web-{306DCB8B-DE18-45A4-8CE9-EA394703FF05}" dt="2019-04-16T21:37:53.751" v="6" actId="1076"/>
      <pc:docMkLst>
        <pc:docMk/>
      </pc:docMkLst>
      <pc:sldChg chg="delSp modSp">
        <pc:chgData name="Asonye, Kingsley N" userId="S::knasonye@umes.edu::a5aa88e8-3cc8-4404-a353-fb00d898a609" providerId="AD" clId="Web-{306DCB8B-DE18-45A4-8CE9-EA394703FF05}" dt="2019-04-16T21:37:53.751" v="6" actId="1076"/>
        <pc:sldMkLst>
          <pc:docMk/>
          <pc:sldMk cId="2424701550" sldId="331"/>
        </pc:sldMkLst>
        <pc:picChg chg="mod">
          <ac:chgData name="Asonye, Kingsley N" userId="S::knasonye@umes.edu::a5aa88e8-3cc8-4404-a353-fb00d898a609" providerId="AD" clId="Web-{306DCB8B-DE18-45A4-8CE9-EA394703FF05}" dt="2019-04-16T21:37:53.751" v="6" actId="1076"/>
          <ac:picMkLst>
            <pc:docMk/>
            <pc:sldMk cId="2424701550" sldId="331"/>
            <ac:picMk id="6" creationId="{FBF33B2D-2114-43E2-8E96-D8883A00373D}"/>
          </ac:picMkLst>
        </pc:picChg>
        <pc:picChg chg="del">
          <ac:chgData name="Asonye, Kingsley N" userId="S::knasonye@umes.edu::a5aa88e8-3cc8-4404-a353-fb00d898a609" providerId="AD" clId="Web-{306DCB8B-DE18-45A4-8CE9-EA394703FF05}" dt="2019-04-16T21:37:37.519" v="0"/>
          <ac:picMkLst>
            <pc:docMk/>
            <pc:sldMk cId="2424701550" sldId="331"/>
            <ac:picMk id="8" creationId="{2F66333B-07F4-4B76-8FAC-096355D82573}"/>
          </ac:picMkLst>
        </pc:picChg>
      </pc:sldChg>
    </pc:docChg>
  </pc:docChgLst>
  <pc:docChgLst>
    <pc:chgData name="Guest User" userId="S::urn:spo:anon#efbe66b93d16b8b41163f35b37e192031e47175a85893d603f82421bec8fcd29::" providerId="AD" clId="Web-{9D6F86EF-3440-4668-9A83-565025F2364B}"/>
  </pc:docChgLst>
  <pc:docChgLst>
    <pc:chgData name="Iwuala, Ndubuisi D" userId="e0a5b27b-6720-44fe-8004-9cc85df516b4" providerId="ADAL" clId="{40CA3972-A180-45D4-99DD-56F7DE791922}"/>
    <pc:docChg chg="custSel modSld">
      <pc:chgData name="Iwuala, Ndubuisi D" userId="e0a5b27b-6720-44fe-8004-9cc85df516b4" providerId="ADAL" clId="{40CA3972-A180-45D4-99DD-56F7DE791922}" dt="2019-05-13T18:32:20.683" v="44" actId="20577"/>
      <pc:docMkLst>
        <pc:docMk/>
      </pc:docMkLst>
      <pc:sldChg chg="modSp">
        <pc:chgData name="Iwuala, Ndubuisi D" userId="e0a5b27b-6720-44fe-8004-9cc85df516b4" providerId="ADAL" clId="{40CA3972-A180-45D4-99DD-56F7DE791922}" dt="2019-05-13T18:32:20.683" v="44" actId="20577"/>
        <pc:sldMkLst>
          <pc:docMk/>
          <pc:sldMk cId="599602462" sldId="261"/>
        </pc:sldMkLst>
        <pc:spChg chg="mod">
          <ac:chgData name="Iwuala, Ndubuisi D" userId="e0a5b27b-6720-44fe-8004-9cc85df516b4" providerId="ADAL" clId="{40CA3972-A180-45D4-99DD-56F7DE791922}" dt="2019-05-13T18:32:20.683" v="44" actId="20577"/>
          <ac:spMkLst>
            <pc:docMk/>
            <pc:sldMk cId="599602462" sldId="261"/>
            <ac:spMk id="1862" creationId="{29C48484-727A-4794-A04F-A27D6586812E}"/>
          </ac:spMkLst>
        </pc:spChg>
      </pc:sldChg>
      <pc:sldChg chg="delSp modSp">
        <pc:chgData name="Iwuala, Ndubuisi D" userId="e0a5b27b-6720-44fe-8004-9cc85df516b4" providerId="ADAL" clId="{40CA3972-A180-45D4-99DD-56F7DE791922}" dt="2019-05-10T02:50:00.461" v="2" actId="478"/>
        <pc:sldMkLst>
          <pc:docMk/>
          <pc:sldMk cId="1806626651" sldId="271"/>
        </pc:sldMkLst>
        <pc:spChg chg="mod">
          <ac:chgData name="Iwuala, Ndubuisi D" userId="e0a5b27b-6720-44fe-8004-9cc85df516b4" providerId="ADAL" clId="{40CA3972-A180-45D4-99DD-56F7DE791922}" dt="2019-05-10T02:49:46.880" v="1" actId="207"/>
          <ac:spMkLst>
            <pc:docMk/>
            <pc:sldMk cId="1806626651" sldId="271"/>
            <ac:spMk id="3" creationId="{4065079D-761A-4FE8-9F15-3CECD14C9278}"/>
          </ac:spMkLst>
        </pc:spChg>
        <pc:spChg chg="del">
          <ac:chgData name="Iwuala, Ndubuisi D" userId="e0a5b27b-6720-44fe-8004-9cc85df516b4" providerId="ADAL" clId="{40CA3972-A180-45D4-99DD-56F7DE791922}" dt="2019-05-10T02:50:00.461" v="2" actId="478"/>
          <ac:spMkLst>
            <pc:docMk/>
            <pc:sldMk cId="1806626651" sldId="271"/>
            <ac:spMk id="4" creationId="{9B114F8B-77B5-4DB1-BB75-5CBA6913E844}"/>
          </ac:spMkLst>
        </pc:spChg>
      </pc:sldChg>
    </pc:docChg>
  </pc:docChgLst>
  <pc:docChgLst>
    <pc:chgData name="Guest User" userId="S::urn:spo:anon#efbe66b93d16b8b41163f35b37e192031e47175a85893d603f82421bec8fcd29::" providerId="AD" clId="Web-{F6C067F3-FC10-478C-9BE2-4AE634DFFADE}"/>
    <pc:docChg chg="addSld delSld modSld">
      <pc:chgData name="Guest User" userId="S::urn:spo:anon#efbe66b93d16b8b41163f35b37e192031e47175a85893d603f82421bec8fcd29::" providerId="AD" clId="Web-{F6C067F3-FC10-478C-9BE2-4AE634DFFADE}" dt="2019-02-13T16:50:33.562" v="18" actId="1076"/>
      <pc:docMkLst>
        <pc:docMk/>
      </pc:docMkLst>
      <pc:sldChg chg="addSp delSp modSp">
        <pc:chgData name="Guest User" userId="S::urn:spo:anon#efbe66b93d16b8b41163f35b37e192031e47175a85893d603f82421bec8fcd29::" providerId="AD" clId="Web-{F6C067F3-FC10-478C-9BE2-4AE634DFFADE}" dt="2019-02-13T16:50:33.562" v="18" actId="1076"/>
        <pc:sldMkLst>
          <pc:docMk/>
          <pc:sldMk cId="756308507" sldId="303"/>
        </pc:sldMkLst>
        <pc:spChg chg="add del mod">
          <ac:chgData name="Guest User" userId="S::urn:spo:anon#efbe66b93d16b8b41163f35b37e192031e47175a85893d603f82421bec8fcd29::" providerId="AD" clId="Web-{F6C067F3-FC10-478C-9BE2-4AE634DFFADE}" dt="2019-02-13T16:50:16.905" v="12"/>
          <ac:spMkLst>
            <pc:docMk/>
            <pc:sldMk cId="756308507" sldId="303"/>
            <ac:spMk id="8" creationId="{E4A7D831-972A-48EC-98CB-3CBE08608161}"/>
          </ac:spMkLst>
        </pc:spChg>
        <pc:picChg chg="del">
          <ac:chgData name="Guest User" userId="S::urn:spo:anon#efbe66b93d16b8b41163f35b37e192031e47175a85893d603f82421bec8fcd29::" providerId="AD" clId="Web-{F6C067F3-FC10-478C-9BE2-4AE634DFFADE}" dt="2019-02-13T16:41:58.890" v="11"/>
          <ac:picMkLst>
            <pc:docMk/>
            <pc:sldMk cId="756308507" sldId="303"/>
            <ac:picMk id="3" creationId="{79496EF0-4169-4696-887D-C17BE3A4B784}"/>
          </ac:picMkLst>
        </pc:picChg>
        <pc:picChg chg="add mod ord">
          <ac:chgData name="Guest User" userId="S::urn:spo:anon#efbe66b93d16b8b41163f35b37e192031e47175a85893d603f82421bec8fcd29::" providerId="AD" clId="Web-{F6C067F3-FC10-478C-9BE2-4AE634DFFADE}" dt="2019-02-13T16:50:33.562" v="18" actId="1076"/>
          <ac:picMkLst>
            <pc:docMk/>
            <pc:sldMk cId="756308507" sldId="303"/>
            <ac:picMk id="9" creationId="{3DDE52D2-5263-42E5-BEE2-45769101EB49}"/>
          </ac:picMkLst>
        </pc:picChg>
      </pc:sldChg>
      <pc:sldChg chg="addSp delSp modSp">
        <pc:chgData name="Guest User" userId="S::urn:spo:anon#efbe66b93d16b8b41163f35b37e192031e47175a85893d603f82421bec8fcd29::" providerId="AD" clId="Web-{F6C067F3-FC10-478C-9BE2-4AE634DFFADE}" dt="2019-02-13T16:41:35.093" v="10" actId="14100"/>
        <pc:sldMkLst>
          <pc:docMk/>
          <pc:sldMk cId="3108305865" sldId="318"/>
        </pc:sldMkLst>
        <pc:spChg chg="add del mod">
          <ac:chgData name="Guest User" userId="S::urn:spo:anon#efbe66b93d16b8b41163f35b37e192031e47175a85893d603f82421bec8fcd29::" providerId="AD" clId="Web-{F6C067F3-FC10-478C-9BE2-4AE634DFFADE}" dt="2019-02-13T16:41:25.045" v="7"/>
          <ac:spMkLst>
            <pc:docMk/>
            <pc:sldMk cId="3108305865" sldId="318"/>
            <ac:spMk id="6" creationId="{E29D3CB7-28A4-465B-BB76-AD63351506D8}"/>
          </ac:spMkLst>
        </pc:spChg>
        <pc:picChg chg="add mod ord">
          <ac:chgData name="Guest User" userId="S::urn:spo:anon#efbe66b93d16b8b41163f35b37e192031e47175a85893d603f82421bec8fcd29::" providerId="AD" clId="Web-{F6C067F3-FC10-478C-9BE2-4AE634DFFADE}" dt="2019-02-13T16:41:35.093" v="10" actId="14100"/>
          <ac:picMkLst>
            <pc:docMk/>
            <pc:sldMk cId="3108305865" sldId="318"/>
            <ac:picMk id="7" creationId="{0BAEDD75-AACF-452C-BC57-05C3204EB46E}"/>
          </ac:picMkLst>
        </pc:picChg>
        <pc:picChg chg="del">
          <ac:chgData name="Guest User" userId="S::urn:spo:anon#efbe66b93d16b8b41163f35b37e192031e47175a85893d603f82421bec8fcd29::" providerId="AD" clId="Web-{F6C067F3-FC10-478C-9BE2-4AE634DFFADE}" dt="2019-02-13T16:41:23.467" v="6"/>
          <ac:picMkLst>
            <pc:docMk/>
            <pc:sldMk cId="3108305865" sldId="318"/>
            <ac:picMk id="8" creationId="{56705D09-A8DD-4BE6-BBD7-E47FABF19D50}"/>
          </ac:picMkLst>
        </pc:picChg>
      </pc:sldChg>
    </pc:docChg>
  </pc:docChgLst>
  <pc:docChgLst>
    <pc:chgData name="Guest User" userId="S::urn:spo:anon#efbe66b93d16b8b41163f35b37e192031e47175a85893d603f82421bec8fcd29::" providerId="AD" clId="Web-{98175AD6-537C-47D3-B329-E04F55B0D037}"/>
  </pc:docChgLst>
  <pc:docChgLst>
    <pc:chgData name="Guest User" userId="S::urn:spo:anon#efbe66b93d16b8b41163f35b37e192031e47175a85893d603f82421bec8fcd29::" providerId="AD" clId="Web-{06CFD6B9-4670-41B7-BB2A-BB474CEB7E87}"/>
  </pc:docChgLst>
  <pc:docChgLst>
    <pc:chgData name="Asonye, Kingsley N" userId="S::knasonye@umes.edu::a5aa88e8-3cc8-4404-a353-fb00d898a609" providerId="AD" clId="Web-{9D71057D-911A-2018-4C4F-92F4095BC5B7}"/>
  </pc:docChgLst>
  <pc:docChgLst>
    <pc:chgData name="Iwuala, Ndubuisi D" userId="S::ndiwuala@umes.edu::e0a5b27b-6720-44fe-8004-9cc85df516b4" providerId="AD" clId="Web-{658182A9-5AEA-4CCD-B052-85FEA3DF9722}"/>
  </pc:docChgLst>
  <pc:docChgLst>
    <pc:chgData name="Iwuala, Ndubuisi D" userId="S::ndiwuala@umes.edu::e0a5b27b-6720-44fe-8004-9cc85df516b4" providerId="AD" clId="Web-{67F15ADC-F4CC-426F-9D24-32254D8C9603}"/>
  </pc:docChgLst>
  <pc:docChgLst>
    <pc:chgData name="Asonye, Kingsley N" userId="S::knasonye@umes.edu::a5aa88e8-3cc8-4404-a353-fb00d898a609" providerId="AD" clId="Web-{F73314BB-0EEE-DC2E-0ED6-CFC7E22379D7}"/>
  </pc:docChgLst>
  <pc:docChgLst>
    <pc:chgData name="Guest User" userId="S::urn:spo:anon#efbe66b93d16b8b41163f35b37e192031e47175a85893d603f82421bec8fcd29::" providerId="AD" clId="Web-{E668662B-C30F-5B90-F0CC-83A57011C4A1}"/>
  </pc:docChgLst>
  <pc:docChgLst>
    <pc:chgData name="Guest User" userId="S::urn:spo:anon#efbe66b93d16b8b41163f35b37e192031e47175a85893d603f82421bec8fcd29::" providerId="AD" clId="Web-{F0B08992-A663-459A-89A9-4D196AB87DD8}"/>
  </pc:docChgLst>
  <pc:docChgLst>
    <pc:chgData name="Guest User" userId="S::urn:spo:anon#efbe66b93d16b8b41163f35b37e192031e47175a85893d603f82421bec8fcd29::" providerId="AD" clId="Web-{A1E72501-A02A-4697-9CF2-24FE25F23A53}"/>
  </pc:docChgLst>
  <pc:docChgLst>
    <pc:chgData name="Asonye, Kingsley N" userId="S::knasonye@umes.edu::a5aa88e8-3cc8-4404-a353-fb00d898a609" providerId="AD" clId="Web-{10AC39C0-92EF-46F8-122A-406A12139F1C}"/>
  </pc:docChgLst>
  <pc:docChgLst>
    <pc:chgData name="Asonye, Kingsley N" userId="S::knasonye@umes.edu::a5aa88e8-3cc8-4404-a353-fb00d898a609" providerId="AD" clId="Web-{1FDF3B9A-1E20-9120-57F4-BB11819AA86B}"/>
  </pc:docChgLst>
  <pc:docChgLst>
    <pc:chgData name="Asonye, Kingsley N" userId="S::knasonye@umes.edu::a5aa88e8-3cc8-4404-a353-fb00d898a609" providerId="AD" clId="Web-{C1FB5E27-7898-DF90-C114-637659E1D81F}"/>
  </pc:docChgLst>
  <pc:docChgLst>
    <pc:chgData name="Iwuala, Ndubuisi D" userId="S::ndiwuala@umes.edu::e0a5b27b-6720-44fe-8004-9cc85df516b4" providerId="AD" clId="Web-{B274D9AE-8364-C379-688A-058F7D7B03F4}"/>
  </pc:docChgLst>
  <pc:docChgLst>
    <pc:chgData name="Asonye, Kingsley N" userId="S::knasonye@umes.edu::a5aa88e8-3cc8-4404-a353-fb00d898a609" providerId="AD" clId="Web-{53719EB4-E908-FF17-DB32-E615BCE654A4}"/>
  </pc:docChgLst>
  <pc:docChgLst>
    <pc:chgData name="Asonye, Kingsley N" userId="S::knasonye@umes.edu::a5aa88e8-3cc8-4404-a353-fb00d898a609" providerId="AD" clId="Web-{FE718ED2-5CA5-A7EE-7CA2-852DD311012A}"/>
  </pc:docChgLst>
  <pc:docChgLst>
    <pc:chgData name="Guest User" userId="S::urn:spo:anon#efbe66b93d16b8b41163f35b37e192031e47175a85893d603f82421bec8fcd29::" providerId="AD" clId="Web-{C673B3AD-3F90-408B-A217-D3EE94572F4A}"/>
    <pc:docChg chg="modSld">
      <pc:chgData name="Guest User" userId="S::urn:spo:anon#efbe66b93d16b8b41163f35b37e192031e47175a85893d603f82421bec8fcd29::" providerId="AD" clId="Web-{C673B3AD-3F90-408B-A217-D3EE94572F4A}" dt="2019-05-13T19:00:29.062" v="10" actId="1076"/>
      <pc:docMkLst>
        <pc:docMk/>
      </pc:docMkLst>
      <pc:sldChg chg="addSp modSp">
        <pc:chgData name="Guest User" userId="S::urn:spo:anon#efbe66b93d16b8b41163f35b37e192031e47175a85893d603f82421bec8fcd29::" providerId="AD" clId="Web-{C673B3AD-3F90-408B-A217-D3EE94572F4A}" dt="2019-05-13T19:00:29.062" v="10" actId="1076"/>
        <pc:sldMkLst>
          <pc:docMk/>
          <pc:sldMk cId="2164819186" sldId="325"/>
        </pc:sldMkLst>
        <pc:picChg chg="mod">
          <ac:chgData name="Guest User" userId="S::urn:spo:anon#efbe66b93d16b8b41163f35b37e192031e47175a85893d603f82421bec8fcd29::" providerId="AD" clId="Web-{C673B3AD-3F90-408B-A217-D3EE94572F4A}" dt="2019-05-13T19:00:26.390" v="9" actId="1076"/>
          <ac:picMkLst>
            <pc:docMk/>
            <pc:sldMk cId="2164819186" sldId="325"/>
            <ac:picMk id="4" creationId="{145B7CFB-9613-49B2-8B81-403176970656}"/>
          </ac:picMkLst>
        </pc:picChg>
        <pc:picChg chg="add mod">
          <ac:chgData name="Guest User" userId="S::urn:spo:anon#efbe66b93d16b8b41163f35b37e192031e47175a85893d603f82421bec8fcd29::" providerId="AD" clId="Web-{C673B3AD-3F90-408B-A217-D3EE94572F4A}" dt="2019-05-13T19:00:29.062" v="10" actId="1076"/>
          <ac:picMkLst>
            <pc:docMk/>
            <pc:sldMk cId="2164819186" sldId="325"/>
            <ac:picMk id="6" creationId="{B24BFBBD-6179-4A03-A495-A1E238593A67}"/>
          </ac:picMkLst>
        </pc:picChg>
      </pc:sldChg>
    </pc:docChg>
  </pc:docChgLst>
  <pc:docChgLst>
    <pc:chgData name="Guest User" userId="S::urn:spo:anon#efbe66b93d16b8b41163f35b37e192031e47175a85893d603f82421bec8fcd29::" providerId="AD" clId="Web-{F7C34703-FA4F-4860-B746-8B8ECF0C5850}"/>
  </pc:docChgLst>
  <pc:docChgLst>
    <pc:chgData name="Asonye, Kingsley N" userId="S::knasonye@umes.edu::a5aa88e8-3cc8-4404-a353-fb00d898a609" providerId="AD" clId="Web-{49AE122F-D70C-B3BF-8DF2-200E99057DFB}"/>
  </pc:docChgLst>
  <pc:docChgLst>
    <pc:chgData name="Iwuala, Ndubuisi D" userId="S::ndiwuala@umes.edu::e0a5b27b-6720-44fe-8004-9cc85df516b4" providerId="AD" clId="Web-{A505722C-3260-4415-80BB-3B806575051A}"/>
  </pc:docChgLst>
  <pc:docChgLst>
    <pc:chgData name="Asonye, Kingsley N" userId="S::knasonye@umes.edu::a5aa88e8-3cc8-4404-a353-fb00d898a609" providerId="AD" clId="Web-{D034DEFE-038C-66AE-A13B-98069EB3045D}"/>
  </pc:docChgLst>
  <pc:docChgLst>
    <pc:chgData name="Asonye, Kingsley N" userId="S::knasonye@umes.edu::a5aa88e8-3cc8-4404-a353-fb00d898a609" providerId="AD" clId="Web-{74843B02-4CDF-E62F-8682-96924D91E9EC}"/>
  </pc:docChgLst>
  <pc:docChgLst>
    <pc:chgData name="Asonye, Kingsley N" userId="S::knasonye@umes.edu::a5aa88e8-3cc8-4404-a353-fb00d898a609" providerId="AD" clId="Web-{6A5A83C2-F940-BC5F-330D-27D82DDFC9DD}"/>
  </pc:docChgLst>
  <pc:docChgLst>
    <pc:chgData name="Asonye, Kingsley N" userId="S::knasonye@umes.edu::a5aa88e8-3cc8-4404-a353-fb00d898a609" providerId="AD" clId="Web-{5C6E04D1-E12E-0CA0-415E-2243B8482D43}"/>
  </pc:docChgLst>
  <pc:docChgLst>
    <pc:chgData name="Guest User" userId="S::urn:spo:anon#efbe66b93d16b8b41163f35b37e192031e47175a85893d603f82421bec8fcd29::" providerId="AD" clId="Web-{7934AFE4-7637-4108-B853-FBC2CB4B8C0D}"/>
    <pc:docChg chg="modSld sldOrd">
      <pc:chgData name="Guest User" userId="S::urn:spo:anon#efbe66b93d16b8b41163f35b37e192031e47175a85893d603f82421bec8fcd29::" providerId="AD" clId="Web-{7934AFE4-7637-4108-B853-FBC2CB4B8C0D}" dt="2019-04-03T16:51:32.060" v="5"/>
      <pc:docMkLst>
        <pc:docMk/>
      </pc:docMkLst>
      <pc:sldChg chg="addSp delSp modSp">
        <pc:chgData name="Guest User" userId="S::urn:spo:anon#efbe66b93d16b8b41163f35b37e192031e47175a85893d603f82421bec8fcd29::" providerId="AD" clId="Web-{7934AFE4-7637-4108-B853-FBC2CB4B8C0D}" dt="2019-04-03T16:45:29.805" v="2" actId="1076"/>
        <pc:sldMkLst>
          <pc:docMk/>
          <pc:sldMk cId="756308507" sldId="303"/>
        </pc:sldMkLst>
        <pc:spChg chg="del">
          <ac:chgData name="Guest User" userId="S::urn:spo:anon#efbe66b93d16b8b41163f35b37e192031e47175a85893d603f82421bec8fcd29::" providerId="AD" clId="Web-{7934AFE4-7637-4108-B853-FBC2CB4B8C0D}" dt="2019-04-03T16:45:19.384" v="0"/>
          <ac:spMkLst>
            <pc:docMk/>
            <pc:sldMk cId="756308507" sldId="303"/>
            <ac:spMk id="6" creationId="{15886BAA-B6E7-49EF-908E-C8DD74F36E9B}"/>
          </ac:spMkLst>
        </pc:spChg>
        <pc:picChg chg="add mod ord">
          <ac:chgData name="Guest User" userId="S::urn:spo:anon#efbe66b93d16b8b41163f35b37e192031e47175a85893d603f82421bec8fcd29::" providerId="AD" clId="Web-{7934AFE4-7637-4108-B853-FBC2CB4B8C0D}" dt="2019-04-03T16:45:29.805" v="2" actId="1076"/>
          <ac:picMkLst>
            <pc:docMk/>
            <pc:sldMk cId="756308507" sldId="303"/>
            <ac:picMk id="3" creationId="{17E50552-D8D6-4AA6-B99A-B8CDB8043142}"/>
          </ac:picMkLst>
        </pc:picChg>
      </pc:sldChg>
      <pc:sldChg chg="addSp delSp modSp">
        <pc:chgData name="Guest User" userId="S::urn:spo:anon#efbe66b93d16b8b41163f35b37e192031e47175a85893d603f82421bec8fcd29::" providerId="AD" clId="Web-{7934AFE4-7637-4108-B853-FBC2CB4B8C0D}" dt="2019-04-03T16:47:54.370" v="3"/>
        <pc:sldMkLst>
          <pc:docMk/>
          <pc:sldMk cId="2164819186" sldId="325"/>
        </pc:sldMkLst>
        <pc:spChg chg="add mod">
          <ac:chgData name="Guest User" userId="S::urn:spo:anon#efbe66b93d16b8b41163f35b37e192031e47175a85893d603f82421bec8fcd29::" providerId="AD" clId="Web-{7934AFE4-7637-4108-B853-FBC2CB4B8C0D}" dt="2019-04-03T16:47:54.370" v="3"/>
          <ac:spMkLst>
            <pc:docMk/>
            <pc:sldMk cId="2164819186" sldId="325"/>
            <ac:spMk id="6" creationId="{1CC226AC-06BF-4743-B8DB-AC2F60DEAECC}"/>
          </ac:spMkLst>
        </pc:spChg>
        <pc:picChg chg="del">
          <ac:chgData name="Guest User" userId="S::urn:spo:anon#efbe66b93d16b8b41163f35b37e192031e47175a85893d603f82421bec8fcd29::" providerId="AD" clId="Web-{7934AFE4-7637-4108-B853-FBC2CB4B8C0D}" dt="2019-04-03T16:47:54.370" v="3"/>
          <ac:picMkLst>
            <pc:docMk/>
            <pc:sldMk cId="2164819186" sldId="325"/>
            <ac:picMk id="7" creationId="{E736F4EB-C4F7-4531-BFDB-26CF55BB2699}"/>
          </ac:picMkLst>
        </pc:picChg>
      </pc:sldChg>
    </pc:docChg>
  </pc:docChgLst>
  <pc:docChgLst>
    <pc:chgData name="Guest User" userId="S::urn:spo:anon#efbe66b93d16b8b41163f35b37e192031e47175a85893d603f82421bec8fcd29::" providerId="AD" clId="Web-{8F63C0D9-0DF3-4EBF-AC86-970158AF480A}"/>
  </pc:docChgLst>
  <pc:docChgLst>
    <pc:chgData name="Guest User" userId="S::urn:spo:anon#efbe66b93d16b8b41163f35b37e192031e47175a85893d603f82421bec8fcd29::" providerId="AD" clId="Web-{9CE1F054-9B27-37C1-873A-1BA291B1CBF6}"/>
    <pc:docChg chg="addSld delSld modSld">
      <pc:chgData name="Guest User" userId="S::urn:spo:anon#efbe66b93d16b8b41163f35b37e192031e47175a85893d603f82421bec8fcd29::" providerId="AD" clId="Web-{9CE1F054-9B27-37C1-873A-1BA291B1CBF6}" dt="2019-02-27T18:40:16.665" v="601" actId="1076"/>
      <pc:docMkLst>
        <pc:docMk/>
      </pc:docMkLst>
      <pc:sldChg chg="addSp delSp modSp">
        <pc:chgData name="Guest User" userId="S::urn:spo:anon#efbe66b93d16b8b41163f35b37e192031e47175a85893d603f82421bec8fcd29::" providerId="AD" clId="Web-{9CE1F054-9B27-37C1-873A-1BA291B1CBF6}" dt="2019-02-27T15:57:07.830" v="17" actId="1076"/>
        <pc:sldMkLst>
          <pc:docMk/>
          <pc:sldMk cId="2374441575" sldId="301"/>
        </pc:sldMkLst>
        <pc:spChg chg="add del mod">
          <ac:chgData name="Guest User" userId="S::urn:spo:anon#efbe66b93d16b8b41163f35b37e192031e47175a85893d603f82421bec8fcd29::" providerId="AD" clId="Web-{9CE1F054-9B27-37C1-873A-1BA291B1CBF6}" dt="2019-02-27T15:56:50.954" v="11"/>
          <ac:spMkLst>
            <pc:docMk/>
            <pc:sldMk cId="2374441575" sldId="301"/>
            <ac:spMk id="6" creationId="{6EF825DD-A422-4487-BB21-A5F58F009463}"/>
          </ac:spMkLst>
        </pc:spChg>
        <pc:picChg chg="add mod ord">
          <ac:chgData name="Guest User" userId="S::urn:spo:anon#efbe66b93d16b8b41163f35b37e192031e47175a85893d603f82421bec8fcd29::" providerId="AD" clId="Web-{9CE1F054-9B27-37C1-873A-1BA291B1CBF6}" dt="2019-02-27T15:57:07.830" v="17" actId="1076"/>
          <ac:picMkLst>
            <pc:docMk/>
            <pc:sldMk cId="2374441575" sldId="301"/>
            <ac:picMk id="8" creationId="{0C22CD90-0E60-4A30-A462-1F22F2D6CD7A}"/>
          </ac:picMkLst>
        </pc:picChg>
        <pc:picChg chg="del">
          <ac:chgData name="Guest User" userId="S::urn:spo:anon#efbe66b93d16b8b41163f35b37e192031e47175a85893d603f82421bec8fcd29::" providerId="AD" clId="Web-{9CE1F054-9B27-37C1-873A-1BA291B1CBF6}" dt="2019-02-27T15:56:23.093" v="10"/>
          <ac:picMkLst>
            <pc:docMk/>
            <pc:sldMk cId="2374441575" sldId="301"/>
            <ac:picMk id="9" creationId="{80077E4E-01B7-4884-A4A9-938840ECDAA8}"/>
          </ac:picMkLst>
        </pc:picChg>
      </pc:sldChg>
      <pc:sldChg chg="addSp delSp modSp">
        <pc:chgData name="Guest User" userId="S::urn:spo:anon#efbe66b93d16b8b41163f35b37e192031e47175a85893d603f82421bec8fcd29::" providerId="AD" clId="Web-{9CE1F054-9B27-37C1-873A-1BA291B1CBF6}" dt="2019-02-27T15:56:14.359" v="9" actId="14100"/>
        <pc:sldMkLst>
          <pc:docMk/>
          <pc:sldMk cId="3670705466" sldId="302"/>
        </pc:sldMkLst>
        <pc:spChg chg="add del mod">
          <ac:chgData name="Guest User" userId="S::urn:spo:anon#efbe66b93d16b8b41163f35b37e192031e47175a85893d603f82421bec8fcd29::" providerId="AD" clId="Web-{9CE1F054-9B27-37C1-873A-1BA291B1CBF6}" dt="2019-02-27T15:56:05.483" v="6"/>
          <ac:spMkLst>
            <pc:docMk/>
            <pc:sldMk cId="3670705466" sldId="302"/>
            <ac:spMk id="6" creationId="{90E73490-78CE-4750-B3AB-37985C747DC9}"/>
          </ac:spMkLst>
        </pc:spChg>
        <pc:picChg chg="add mod ord">
          <ac:chgData name="Guest User" userId="S::urn:spo:anon#efbe66b93d16b8b41163f35b37e192031e47175a85893d603f82421bec8fcd29::" providerId="AD" clId="Web-{9CE1F054-9B27-37C1-873A-1BA291B1CBF6}" dt="2019-02-27T15:56:14.359" v="9" actId="14100"/>
          <ac:picMkLst>
            <pc:docMk/>
            <pc:sldMk cId="3670705466" sldId="302"/>
            <ac:picMk id="8" creationId="{0576AD16-F0D6-48C2-BA6D-353C2058203E}"/>
          </ac:picMkLst>
        </pc:picChg>
        <pc:picChg chg="del">
          <ac:chgData name="Guest User" userId="S::urn:spo:anon#efbe66b93d16b8b41163f35b37e192031e47175a85893d603f82421bec8fcd29::" providerId="AD" clId="Web-{9CE1F054-9B27-37C1-873A-1BA291B1CBF6}" dt="2019-02-27T15:55:46.123" v="5"/>
          <ac:picMkLst>
            <pc:docMk/>
            <pc:sldMk cId="3670705466" sldId="302"/>
            <ac:picMk id="9" creationId="{0391FEC4-1A9F-4FAA-B04E-696BB532D6EB}"/>
          </ac:picMkLst>
        </pc:picChg>
      </pc:sldChg>
      <pc:sldChg chg="addSp delSp modSp">
        <pc:chgData name="Guest User" userId="S::urn:spo:anon#efbe66b93d16b8b41163f35b37e192031e47175a85893d603f82421bec8fcd29::" providerId="AD" clId="Web-{9CE1F054-9B27-37C1-873A-1BA291B1CBF6}" dt="2019-02-27T18:23:04.226" v="256" actId="14100"/>
        <pc:sldMkLst>
          <pc:docMk/>
          <pc:sldMk cId="756308507" sldId="303"/>
        </pc:sldMkLst>
        <pc:spChg chg="add del mod">
          <ac:chgData name="Guest User" userId="S::urn:spo:anon#efbe66b93d16b8b41163f35b37e192031e47175a85893d603f82421bec8fcd29::" providerId="AD" clId="Web-{9CE1F054-9B27-37C1-873A-1BA291B1CBF6}" dt="2019-02-27T15:58:35.004" v="19"/>
          <ac:spMkLst>
            <pc:docMk/>
            <pc:sldMk cId="756308507" sldId="303"/>
            <ac:spMk id="6" creationId="{957AADA2-4BB8-4EF8-8812-EF7F7E554DD1}"/>
          </ac:spMkLst>
        </pc:spChg>
        <pc:spChg chg="mod">
          <ac:chgData name="Guest User" userId="S::urn:spo:anon#efbe66b93d16b8b41163f35b37e192031e47175a85893d603f82421bec8fcd29::" providerId="AD" clId="Web-{9CE1F054-9B27-37C1-873A-1BA291B1CBF6}" dt="2019-02-27T15:58:47.255" v="22" actId="1076"/>
          <ac:spMkLst>
            <pc:docMk/>
            <pc:sldMk cId="756308507" sldId="303"/>
            <ac:spMk id="7" creationId="{4040EA80-DDDB-46F4-BB97-7A1A9EB2FDC6}"/>
          </ac:spMkLst>
        </pc:spChg>
        <pc:picChg chg="add mod ord">
          <ac:chgData name="Guest User" userId="S::urn:spo:anon#efbe66b93d16b8b41163f35b37e192031e47175a85893d603f82421bec8fcd29::" providerId="AD" clId="Web-{9CE1F054-9B27-37C1-873A-1BA291B1CBF6}" dt="2019-02-27T18:23:04.226" v="256" actId="14100"/>
          <ac:picMkLst>
            <pc:docMk/>
            <pc:sldMk cId="756308507" sldId="303"/>
            <ac:picMk id="8" creationId="{4581928E-7967-4828-8A7A-4F4024CFF00F}"/>
          </ac:picMkLst>
        </pc:picChg>
        <pc:picChg chg="del">
          <ac:chgData name="Guest User" userId="S::urn:spo:anon#efbe66b93d16b8b41163f35b37e192031e47175a85893d603f82421bec8fcd29::" providerId="AD" clId="Web-{9CE1F054-9B27-37C1-873A-1BA291B1CBF6}" dt="2019-02-27T15:57:26.392" v="18"/>
          <ac:picMkLst>
            <pc:docMk/>
            <pc:sldMk cId="756308507" sldId="303"/>
            <ac:picMk id="9" creationId="{3DDE52D2-5263-42E5-BEE2-45769101EB49}"/>
          </ac:picMkLst>
        </pc:picChg>
      </pc:sldChg>
      <pc:sldChg chg="addSp delSp modSp">
        <pc:chgData name="Guest User" userId="S::urn:spo:anon#efbe66b93d16b8b41163f35b37e192031e47175a85893d603f82421bec8fcd29::" providerId="AD" clId="Web-{9CE1F054-9B27-37C1-873A-1BA291B1CBF6}" dt="2019-02-27T16:05:55.363" v="58" actId="20577"/>
        <pc:sldMkLst>
          <pc:docMk/>
          <pc:sldMk cId="2915897544" sldId="304"/>
        </pc:sldMkLst>
        <pc:spChg chg="mod">
          <ac:chgData name="Guest User" userId="S::urn:spo:anon#efbe66b93d16b8b41163f35b37e192031e47175a85893d603f82421bec8fcd29::" providerId="AD" clId="Web-{9CE1F054-9B27-37C1-873A-1BA291B1CBF6}" dt="2019-02-27T16:01:38.182" v="44" actId="1076"/>
          <ac:spMkLst>
            <pc:docMk/>
            <pc:sldMk cId="2915897544" sldId="304"/>
            <ac:spMk id="3" creationId="{EB4891E3-3BDC-487D-A50D-FA3C472BC026}"/>
          </ac:spMkLst>
        </pc:spChg>
        <pc:spChg chg="mod">
          <ac:chgData name="Guest User" userId="S::urn:spo:anon#efbe66b93d16b8b41163f35b37e192031e47175a85893d603f82421bec8fcd29::" providerId="AD" clId="Web-{9CE1F054-9B27-37C1-873A-1BA291B1CBF6}" dt="2019-02-27T16:05:55.363" v="58" actId="20577"/>
          <ac:spMkLst>
            <pc:docMk/>
            <pc:sldMk cId="2915897544" sldId="304"/>
            <ac:spMk id="4" creationId="{30F4484E-658A-4BD5-A651-4C17550D6E9D}"/>
          </ac:spMkLst>
        </pc:spChg>
        <pc:spChg chg="add del mod">
          <ac:chgData name="Guest User" userId="S::urn:spo:anon#efbe66b93d16b8b41163f35b37e192031e47175a85893d603f82421bec8fcd29::" providerId="AD" clId="Web-{9CE1F054-9B27-37C1-873A-1BA291B1CBF6}" dt="2019-02-27T16:01:05.199" v="32"/>
          <ac:spMkLst>
            <pc:docMk/>
            <pc:sldMk cId="2915897544" sldId="304"/>
            <ac:spMk id="7" creationId="{8FD16F22-666C-48BD-B554-39629AECC584}"/>
          </ac:spMkLst>
        </pc:spChg>
        <pc:picChg chg="del">
          <ac:chgData name="Guest User" userId="S::urn:spo:anon#efbe66b93d16b8b41163f35b37e192031e47175a85893d603f82421bec8fcd29::" providerId="AD" clId="Web-{9CE1F054-9B27-37C1-873A-1BA291B1CBF6}" dt="2019-02-27T16:00:27.289" v="31"/>
          <ac:picMkLst>
            <pc:docMk/>
            <pc:sldMk cId="2915897544" sldId="304"/>
            <ac:picMk id="8" creationId="{E8E03221-EB4E-4964-AEFC-B373491DC591}"/>
          </ac:picMkLst>
        </pc:picChg>
        <pc:picChg chg="add mod ord">
          <ac:chgData name="Guest User" userId="S::urn:spo:anon#efbe66b93d16b8b41163f35b37e192031e47175a85893d603f82421bec8fcd29::" providerId="AD" clId="Web-{9CE1F054-9B27-37C1-873A-1BA291B1CBF6}" dt="2019-02-27T16:01:32.995" v="43" actId="1076"/>
          <ac:picMkLst>
            <pc:docMk/>
            <pc:sldMk cId="2915897544" sldId="304"/>
            <ac:picMk id="9" creationId="{D6BD2CDF-3417-4B37-8C81-BBAE774581CF}"/>
          </ac:picMkLst>
        </pc:picChg>
      </pc:sldChg>
      <pc:sldChg chg="addSp delSp modSp">
        <pc:chgData name="Guest User" userId="S::urn:spo:anon#efbe66b93d16b8b41163f35b37e192031e47175a85893d603f82421bec8fcd29::" providerId="AD" clId="Web-{9CE1F054-9B27-37C1-873A-1BA291B1CBF6}" dt="2019-02-27T16:00:20.602" v="30" actId="1076"/>
        <pc:sldMkLst>
          <pc:docMk/>
          <pc:sldMk cId="1527659635" sldId="305"/>
        </pc:sldMkLst>
        <pc:spChg chg="add del mod">
          <ac:chgData name="Guest User" userId="S::urn:spo:anon#efbe66b93d16b8b41163f35b37e192031e47175a85893d603f82421bec8fcd29::" providerId="AD" clId="Web-{9CE1F054-9B27-37C1-873A-1BA291B1CBF6}" dt="2019-02-27T16:00:00.491" v="26"/>
          <ac:spMkLst>
            <pc:docMk/>
            <pc:sldMk cId="1527659635" sldId="305"/>
            <ac:spMk id="6" creationId="{B2B71887-0189-42A8-8BAB-3D70CF89B104}"/>
          </ac:spMkLst>
        </pc:spChg>
        <pc:spChg chg="mod">
          <ac:chgData name="Guest User" userId="S::urn:spo:anon#efbe66b93d16b8b41163f35b37e192031e47175a85893d603f82421bec8fcd29::" providerId="AD" clId="Web-{9CE1F054-9B27-37C1-873A-1BA291B1CBF6}" dt="2019-02-27T16:00:20.602" v="30" actId="1076"/>
          <ac:spMkLst>
            <pc:docMk/>
            <pc:sldMk cId="1527659635" sldId="305"/>
            <ac:spMk id="7" creationId="{476D5C25-7262-4676-BA6E-47A0E82D8AB7}"/>
          </ac:spMkLst>
        </pc:spChg>
        <pc:picChg chg="del">
          <ac:chgData name="Guest User" userId="S::urn:spo:anon#efbe66b93d16b8b41163f35b37e192031e47175a85893d603f82421bec8fcd29::" providerId="AD" clId="Web-{9CE1F054-9B27-37C1-873A-1BA291B1CBF6}" dt="2019-02-27T15:59:04.536" v="25"/>
          <ac:picMkLst>
            <pc:docMk/>
            <pc:sldMk cId="1527659635" sldId="305"/>
            <ac:picMk id="8" creationId="{587295FD-E0FD-4FAC-938A-C39216EF9709}"/>
          </ac:picMkLst>
        </pc:picChg>
        <pc:picChg chg="add mod ord">
          <ac:chgData name="Guest User" userId="S::urn:spo:anon#efbe66b93d16b8b41163f35b37e192031e47175a85893d603f82421bec8fcd29::" providerId="AD" clId="Web-{9CE1F054-9B27-37C1-873A-1BA291B1CBF6}" dt="2019-02-27T16:00:13.117" v="29" actId="14100"/>
          <ac:picMkLst>
            <pc:docMk/>
            <pc:sldMk cId="1527659635" sldId="305"/>
            <ac:picMk id="9" creationId="{5BB1DA9A-9E4B-4202-903A-68D716124433}"/>
          </ac:picMkLst>
        </pc:picChg>
      </pc:sldChg>
      <pc:sldChg chg="addSp delSp modSp">
        <pc:chgData name="Guest User" userId="S::urn:spo:anon#efbe66b93d16b8b41163f35b37e192031e47175a85893d603f82421bec8fcd29::" providerId="AD" clId="Web-{9CE1F054-9B27-37C1-873A-1BA291B1CBF6}" dt="2019-02-27T15:53:35.369" v="4" actId="14100"/>
        <pc:sldMkLst>
          <pc:docMk/>
          <pc:sldMk cId="3108305865" sldId="318"/>
        </pc:sldMkLst>
        <pc:spChg chg="add del mod">
          <ac:chgData name="Guest User" userId="S::urn:spo:anon#efbe66b93d16b8b41163f35b37e192031e47175a85893d603f82421bec8fcd29::" providerId="AD" clId="Web-{9CE1F054-9B27-37C1-873A-1BA291B1CBF6}" dt="2019-02-27T15:53:25.041" v="1"/>
          <ac:spMkLst>
            <pc:docMk/>
            <pc:sldMk cId="3108305865" sldId="318"/>
            <ac:spMk id="6" creationId="{70244830-71AD-43FD-9B71-92C5ABFA1260}"/>
          </ac:spMkLst>
        </pc:spChg>
        <pc:picChg chg="del">
          <ac:chgData name="Guest User" userId="S::urn:spo:anon#efbe66b93d16b8b41163f35b37e192031e47175a85893d603f82421bec8fcd29::" providerId="AD" clId="Web-{9CE1F054-9B27-37C1-873A-1BA291B1CBF6}" dt="2019-02-27T15:50:27.721" v="0"/>
          <ac:picMkLst>
            <pc:docMk/>
            <pc:sldMk cId="3108305865" sldId="318"/>
            <ac:picMk id="7" creationId="{0BAEDD75-AACF-452C-BC57-05C3204EB46E}"/>
          </ac:picMkLst>
        </pc:picChg>
        <pc:picChg chg="add mod ord">
          <ac:chgData name="Guest User" userId="S::urn:spo:anon#efbe66b93d16b8b41163f35b37e192031e47175a85893d603f82421bec8fcd29::" providerId="AD" clId="Web-{9CE1F054-9B27-37C1-873A-1BA291B1CBF6}" dt="2019-02-27T15:53:35.369" v="4" actId="14100"/>
          <ac:picMkLst>
            <pc:docMk/>
            <pc:sldMk cId="3108305865" sldId="318"/>
            <ac:picMk id="8" creationId="{68C6B556-D14A-4368-A651-5A31C4D41786}"/>
          </ac:picMkLst>
        </pc:picChg>
      </pc:sldChg>
      <pc:sldChg chg="addSp delSp modSp">
        <pc:chgData name="Guest User" userId="S::urn:spo:anon#efbe66b93d16b8b41163f35b37e192031e47175a85893d603f82421bec8fcd29::" providerId="AD" clId="Web-{9CE1F054-9B27-37C1-873A-1BA291B1CBF6}" dt="2019-02-27T18:37:16.050" v="549" actId="20577"/>
        <pc:sldMkLst>
          <pc:docMk/>
          <pc:sldMk cId="585786570" sldId="324"/>
        </pc:sldMkLst>
        <pc:spChg chg="mod">
          <ac:chgData name="Guest User" userId="S::urn:spo:anon#efbe66b93d16b8b41163f35b37e192031e47175a85893d603f82421bec8fcd29::" providerId="AD" clId="Web-{9CE1F054-9B27-37C1-873A-1BA291B1CBF6}" dt="2019-02-27T18:37:16.050" v="549" actId="20577"/>
          <ac:spMkLst>
            <pc:docMk/>
            <pc:sldMk cId="585786570" sldId="324"/>
            <ac:spMk id="2" creationId="{CC3D8430-BD2E-49E9-9CBD-12A9AA644B92}"/>
          </ac:spMkLst>
        </pc:spChg>
        <pc:spChg chg="mod">
          <ac:chgData name="Guest User" userId="S::urn:spo:anon#efbe66b93d16b8b41163f35b37e192031e47175a85893d603f82421bec8fcd29::" providerId="AD" clId="Web-{9CE1F054-9B27-37C1-873A-1BA291B1CBF6}" dt="2019-02-27T16:07:04.803" v="70" actId="20577"/>
          <ac:spMkLst>
            <pc:docMk/>
            <pc:sldMk cId="585786570" sldId="324"/>
            <ac:spMk id="4" creationId="{30F4484E-658A-4BD5-A651-4C17550D6E9D}"/>
          </ac:spMkLst>
        </pc:spChg>
        <pc:spChg chg="add del mod">
          <ac:chgData name="Guest User" userId="S::urn:spo:anon#efbe66b93d16b8b41163f35b37e192031e47175a85893d603f82421bec8fcd29::" providerId="AD" clId="Web-{9CE1F054-9B27-37C1-873A-1BA291B1CBF6}" dt="2019-02-27T18:17:03.402" v="127"/>
          <ac:spMkLst>
            <pc:docMk/>
            <pc:sldMk cId="585786570" sldId="324"/>
            <ac:spMk id="7" creationId="{74F76279-FD92-4788-AD32-AB18AD0426B4}"/>
          </ac:spMkLst>
        </pc:spChg>
        <pc:spChg chg="add del mod">
          <ac:chgData name="Guest User" userId="S::urn:spo:anon#efbe66b93d16b8b41163f35b37e192031e47175a85893d603f82421bec8fcd29::" providerId="AD" clId="Web-{9CE1F054-9B27-37C1-873A-1BA291B1CBF6}" dt="2019-02-27T16:02:23.871" v="46"/>
          <ac:spMkLst>
            <pc:docMk/>
            <pc:sldMk cId="585786570" sldId="324"/>
            <ac:spMk id="7" creationId="{D5A7D1EA-55C0-40A1-971B-B3B121366787}"/>
          </ac:spMkLst>
        </pc:spChg>
        <pc:picChg chg="add del mod ord">
          <ac:chgData name="Guest User" userId="S::urn:spo:anon#efbe66b93d16b8b41163f35b37e192031e47175a85893d603f82421bec8fcd29::" providerId="AD" clId="Web-{9CE1F054-9B27-37C1-873A-1BA291B1CBF6}" dt="2019-02-27T18:17:00.855" v="126"/>
          <ac:picMkLst>
            <pc:docMk/>
            <pc:sldMk cId="585786570" sldId="324"/>
            <ac:picMk id="8" creationId="{8EFDC225-088E-4DF9-8B74-4D594588E67A}"/>
          </ac:picMkLst>
        </pc:picChg>
        <pc:picChg chg="del">
          <ac:chgData name="Guest User" userId="S::urn:spo:anon#efbe66b93d16b8b41163f35b37e192031e47175a85893d603f82421bec8fcd29::" providerId="AD" clId="Web-{9CE1F054-9B27-37C1-873A-1BA291B1CBF6}" dt="2019-02-27T16:01:43.761" v="45"/>
          <ac:picMkLst>
            <pc:docMk/>
            <pc:sldMk cId="585786570" sldId="324"/>
            <ac:picMk id="9" creationId="{298FFA43-C0CA-4F13-9B90-B1A19610C4DF}"/>
          </ac:picMkLst>
        </pc:picChg>
        <pc:picChg chg="add mod ord">
          <ac:chgData name="Guest User" userId="S::urn:spo:anon#efbe66b93d16b8b41163f35b37e192031e47175a85893d603f82421bec8fcd29::" providerId="AD" clId="Web-{9CE1F054-9B27-37C1-873A-1BA291B1CBF6}" dt="2019-02-27T18:17:10.168" v="129" actId="14100"/>
          <ac:picMkLst>
            <pc:docMk/>
            <pc:sldMk cId="585786570" sldId="324"/>
            <ac:picMk id="9" creationId="{4BBD98B9-72D3-4351-854D-75AA07E9C8E6}"/>
          </ac:picMkLst>
        </pc:picChg>
      </pc:sldChg>
      <pc:sldChg chg="addSp delSp modSp add replId">
        <pc:chgData name="Guest User" userId="S::urn:spo:anon#efbe66b93d16b8b41163f35b37e192031e47175a85893d603f82421bec8fcd29::" providerId="AD" clId="Web-{9CE1F054-9B27-37C1-873A-1BA291B1CBF6}" dt="2019-02-27T18:22:48.726" v="253" actId="20577"/>
        <pc:sldMkLst>
          <pc:docMk/>
          <pc:sldMk cId="2164819186" sldId="325"/>
        </pc:sldMkLst>
        <pc:spChg chg="mod">
          <ac:chgData name="Guest User" userId="S::urn:spo:anon#efbe66b93d16b8b41163f35b37e192031e47175a85893d603f82421bec8fcd29::" providerId="AD" clId="Web-{9CE1F054-9B27-37C1-873A-1BA291B1CBF6}" dt="2019-02-27T18:19:12.344" v="131" actId="20577"/>
          <ac:spMkLst>
            <pc:docMk/>
            <pc:sldMk cId="2164819186" sldId="325"/>
            <ac:spMk id="2" creationId="{3734674C-83F5-447C-BFE5-5288C6EB6085}"/>
          </ac:spMkLst>
        </pc:spChg>
        <pc:spChg chg="mod">
          <ac:chgData name="Guest User" userId="S::urn:spo:anon#efbe66b93d16b8b41163f35b37e192031e47175a85893d603f82421bec8fcd29::" providerId="AD" clId="Web-{9CE1F054-9B27-37C1-873A-1BA291B1CBF6}" dt="2019-02-27T18:19:47.970" v="239" actId="20577"/>
          <ac:spMkLst>
            <pc:docMk/>
            <pc:sldMk cId="2164819186" sldId="325"/>
            <ac:spMk id="3" creationId="{383B1F15-0656-421E-94A1-FF137B924C5D}"/>
          </ac:spMkLst>
        </pc:spChg>
        <pc:spChg chg="add del mod">
          <ac:chgData name="Guest User" userId="S::urn:spo:anon#efbe66b93d16b8b41163f35b37e192031e47175a85893d603f82421bec8fcd29::" providerId="AD" clId="Web-{9CE1F054-9B27-37C1-873A-1BA291B1CBF6}" dt="2019-02-27T18:22:32.319" v="243"/>
          <ac:spMkLst>
            <pc:docMk/>
            <pc:sldMk cId="2164819186" sldId="325"/>
            <ac:spMk id="6" creationId="{D857B13A-9C7B-4372-BBF9-D5CC337966D7}"/>
          </ac:spMkLst>
        </pc:spChg>
        <pc:spChg chg="mod">
          <ac:chgData name="Guest User" userId="S::urn:spo:anon#efbe66b93d16b8b41163f35b37e192031e47175a85893d603f82421bec8fcd29::" providerId="AD" clId="Web-{9CE1F054-9B27-37C1-873A-1BA291B1CBF6}" dt="2019-02-27T18:22:48.726" v="253" actId="20577"/>
          <ac:spMkLst>
            <pc:docMk/>
            <pc:sldMk cId="2164819186" sldId="325"/>
            <ac:spMk id="9" creationId="{B83DBE9E-BDA9-40CD-8C32-7F4AA8A78B87}"/>
          </ac:spMkLst>
        </pc:spChg>
        <pc:picChg chg="add mod ord">
          <ac:chgData name="Guest User" userId="S::urn:spo:anon#efbe66b93d16b8b41163f35b37e192031e47175a85893d603f82421bec8fcd29::" providerId="AD" clId="Web-{9CE1F054-9B27-37C1-873A-1BA291B1CBF6}" dt="2019-02-27T18:22:40.819" v="246" actId="1076"/>
          <ac:picMkLst>
            <pc:docMk/>
            <pc:sldMk cId="2164819186" sldId="325"/>
            <ac:picMk id="7" creationId="{E736F4EB-C4F7-4531-BFDB-26CF55BB2699}"/>
          </ac:picMkLst>
        </pc:picChg>
        <pc:picChg chg="del">
          <ac:chgData name="Guest User" userId="S::urn:spo:anon#efbe66b93d16b8b41163f35b37e192031e47175a85893d603f82421bec8fcd29::" providerId="AD" clId="Web-{9CE1F054-9B27-37C1-873A-1BA291B1CBF6}" dt="2019-02-27T18:19:50.689" v="242"/>
          <ac:picMkLst>
            <pc:docMk/>
            <pc:sldMk cId="2164819186" sldId="325"/>
            <ac:picMk id="8" creationId="{68C6B556-D14A-4368-A651-5A31C4D41786}"/>
          </ac:picMkLst>
        </pc:picChg>
      </pc:sldChg>
      <pc:sldChg chg="addSp delSp modSp add replId">
        <pc:chgData name="Guest User" userId="S::urn:spo:anon#efbe66b93d16b8b41163f35b37e192031e47175a85893d603f82421bec8fcd29::" providerId="AD" clId="Web-{9CE1F054-9B27-37C1-873A-1BA291B1CBF6}" dt="2019-02-27T18:34:54.780" v="441" actId="1076"/>
        <pc:sldMkLst>
          <pc:docMk/>
          <pc:sldMk cId="4176071303" sldId="326"/>
        </pc:sldMkLst>
        <pc:spChg chg="mod">
          <ac:chgData name="Guest User" userId="S::urn:spo:anon#efbe66b93d16b8b41163f35b37e192031e47175a85893d603f82421bec8fcd29::" providerId="AD" clId="Web-{9CE1F054-9B27-37C1-873A-1BA291B1CBF6}" dt="2019-02-27T18:32:58.213" v="272" actId="20577"/>
          <ac:spMkLst>
            <pc:docMk/>
            <pc:sldMk cId="4176071303" sldId="326"/>
            <ac:spMk id="2" creationId="{CC3D8430-BD2E-49E9-9CBD-12A9AA644B92}"/>
          </ac:spMkLst>
        </pc:spChg>
        <pc:spChg chg="mod">
          <ac:chgData name="Guest User" userId="S::urn:spo:anon#efbe66b93d16b8b41163f35b37e192031e47175a85893d603f82421bec8fcd29::" providerId="AD" clId="Web-{9CE1F054-9B27-37C1-873A-1BA291B1CBF6}" dt="2019-02-27T18:33:48.309" v="429" actId="1076"/>
          <ac:spMkLst>
            <pc:docMk/>
            <pc:sldMk cId="4176071303" sldId="326"/>
            <ac:spMk id="3" creationId="{EB4891E3-3BDC-487D-A50D-FA3C472BC026}"/>
          </ac:spMkLst>
        </pc:spChg>
        <pc:spChg chg="mod">
          <ac:chgData name="Guest User" userId="S::urn:spo:anon#efbe66b93d16b8b41163f35b37e192031e47175a85893d603f82421bec8fcd29::" providerId="AD" clId="Web-{9CE1F054-9B27-37C1-873A-1BA291B1CBF6}" dt="2019-02-27T18:33:19.402" v="354" actId="20577"/>
          <ac:spMkLst>
            <pc:docMk/>
            <pc:sldMk cId="4176071303" sldId="326"/>
            <ac:spMk id="4" creationId="{30F4484E-658A-4BD5-A651-4C17550D6E9D}"/>
          </ac:spMkLst>
        </pc:spChg>
        <pc:spChg chg="add del mod">
          <ac:chgData name="Guest User" userId="S::urn:spo:anon#efbe66b93d16b8b41163f35b37e192031e47175a85893d603f82421bec8fcd29::" providerId="AD" clId="Web-{9CE1F054-9B27-37C1-873A-1BA291B1CBF6}" dt="2019-02-27T18:34:23.779" v="431"/>
          <ac:spMkLst>
            <pc:docMk/>
            <pc:sldMk cId="4176071303" sldId="326"/>
            <ac:spMk id="7" creationId="{959816DD-DD39-4E2F-AFC1-4579C9DA5034}"/>
          </ac:spMkLst>
        </pc:spChg>
        <pc:picChg chg="add mod ord">
          <ac:chgData name="Guest User" userId="S::urn:spo:anon#efbe66b93d16b8b41163f35b37e192031e47175a85893d603f82421bec8fcd29::" providerId="AD" clId="Web-{9CE1F054-9B27-37C1-873A-1BA291B1CBF6}" dt="2019-02-27T18:34:54.780" v="441" actId="1076"/>
          <ac:picMkLst>
            <pc:docMk/>
            <pc:sldMk cId="4176071303" sldId="326"/>
            <ac:picMk id="8" creationId="{B8034FEB-0006-4FA7-AC03-2E6FE9FDE77A}"/>
          </ac:picMkLst>
        </pc:picChg>
        <pc:picChg chg="del">
          <ac:chgData name="Guest User" userId="S::urn:spo:anon#efbe66b93d16b8b41163f35b37e192031e47175a85893d603f82421bec8fcd29::" providerId="AD" clId="Web-{9CE1F054-9B27-37C1-873A-1BA291B1CBF6}" dt="2019-02-27T18:33:52.309" v="430"/>
          <ac:picMkLst>
            <pc:docMk/>
            <pc:sldMk cId="4176071303" sldId="326"/>
            <ac:picMk id="9" creationId="{4BBD98B9-72D3-4351-854D-75AA07E9C8E6}"/>
          </ac:picMkLst>
        </pc:picChg>
      </pc:sldChg>
      <pc:sldChg chg="addSp delSp modSp add replId">
        <pc:chgData name="Guest User" userId="S::urn:spo:anon#efbe66b93d16b8b41163f35b37e192031e47175a85893d603f82421bec8fcd29::" providerId="AD" clId="Web-{9CE1F054-9B27-37C1-873A-1BA291B1CBF6}" dt="2019-02-27T18:36:31.783" v="527" actId="1076"/>
        <pc:sldMkLst>
          <pc:docMk/>
          <pc:sldMk cId="1159013679" sldId="327"/>
        </pc:sldMkLst>
        <pc:spChg chg="mod">
          <ac:chgData name="Guest User" userId="S::urn:spo:anon#efbe66b93d16b8b41163f35b37e192031e47175a85893d603f82421bec8fcd29::" providerId="AD" clId="Web-{9CE1F054-9B27-37C1-873A-1BA291B1CBF6}" dt="2019-02-27T18:35:20.749" v="455" actId="20577"/>
          <ac:spMkLst>
            <pc:docMk/>
            <pc:sldMk cId="1159013679" sldId="327"/>
            <ac:spMk id="2" creationId="{CC3D8430-BD2E-49E9-9CBD-12A9AA644B92}"/>
          </ac:spMkLst>
        </pc:spChg>
        <pc:spChg chg="mod">
          <ac:chgData name="Guest User" userId="S::urn:spo:anon#efbe66b93d16b8b41163f35b37e192031e47175a85893d603f82421bec8fcd29::" providerId="AD" clId="Web-{9CE1F054-9B27-37C1-873A-1BA291B1CBF6}" dt="2019-02-27T18:36:31.783" v="527" actId="1076"/>
          <ac:spMkLst>
            <pc:docMk/>
            <pc:sldMk cId="1159013679" sldId="327"/>
            <ac:spMk id="3" creationId="{EB4891E3-3BDC-487D-A50D-FA3C472BC026}"/>
          </ac:spMkLst>
        </pc:spChg>
        <pc:spChg chg="mod">
          <ac:chgData name="Guest User" userId="S::urn:spo:anon#efbe66b93d16b8b41163f35b37e192031e47175a85893d603f82421bec8fcd29::" providerId="AD" clId="Web-{9CE1F054-9B27-37C1-873A-1BA291B1CBF6}" dt="2019-02-27T18:35:29.062" v="486" actId="20577"/>
          <ac:spMkLst>
            <pc:docMk/>
            <pc:sldMk cId="1159013679" sldId="327"/>
            <ac:spMk id="4" creationId="{30F4484E-658A-4BD5-A651-4C17550D6E9D}"/>
          </ac:spMkLst>
        </pc:spChg>
        <pc:spChg chg="add del mod">
          <ac:chgData name="Guest User" userId="S::urn:spo:anon#efbe66b93d16b8b41163f35b37e192031e47175a85893d603f82421bec8fcd29::" providerId="AD" clId="Web-{9CE1F054-9B27-37C1-873A-1BA291B1CBF6}" dt="2019-02-27T18:36:06.407" v="521"/>
          <ac:spMkLst>
            <pc:docMk/>
            <pc:sldMk cId="1159013679" sldId="327"/>
            <ac:spMk id="7" creationId="{4A6A3CE2-F422-46FA-9381-DCEE50139B55}"/>
          </ac:spMkLst>
        </pc:spChg>
        <pc:picChg chg="del">
          <ac:chgData name="Guest User" userId="S::urn:spo:anon#efbe66b93d16b8b41163f35b37e192031e47175a85893d603f82421bec8fcd29::" providerId="AD" clId="Web-{9CE1F054-9B27-37C1-873A-1BA291B1CBF6}" dt="2019-02-27T18:35:47.797" v="520"/>
          <ac:picMkLst>
            <pc:docMk/>
            <pc:sldMk cId="1159013679" sldId="327"/>
            <ac:picMk id="8" creationId="{B8034FEB-0006-4FA7-AC03-2E6FE9FDE77A}"/>
          </ac:picMkLst>
        </pc:picChg>
        <pc:picChg chg="add mod ord">
          <ac:chgData name="Guest User" userId="S::urn:spo:anon#efbe66b93d16b8b41163f35b37e192031e47175a85893d603f82421bec8fcd29::" providerId="AD" clId="Web-{9CE1F054-9B27-37C1-873A-1BA291B1CBF6}" dt="2019-02-27T18:36:26.876" v="526" actId="1076"/>
          <ac:picMkLst>
            <pc:docMk/>
            <pc:sldMk cId="1159013679" sldId="327"/>
            <ac:picMk id="9" creationId="{AA44FAA8-F059-41A7-AC25-C65B7967CCBF}"/>
          </ac:picMkLst>
        </pc:picChg>
      </pc:sldChg>
      <pc:sldChg chg="addSp delSp modSp add replId">
        <pc:chgData name="Guest User" userId="S::urn:spo:anon#efbe66b93d16b8b41163f35b37e192031e47175a85893d603f82421bec8fcd29::" providerId="AD" clId="Web-{9CE1F054-9B27-37C1-873A-1BA291B1CBF6}" dt="2019-02-27T18:40:16.665" v="601" actId="1076"/>
        <pc:sldMkLst>
          <pc:docMk/>
          <pc:sldMk cId="3245620288" sldId="328"/>
        </pc:sldMkLst>
        <pc:spChg chg="mod">
          <ac:chgData name="Guest User" userId="S::urn:spo:anon#efbe66b93d16b8b41163f35b37e192031e47175a85893d603f82421bec8fcd29::" providerId="AD" clId="Web-{9CE1F054-9B27-37C1-873A-1BA291B1CBF6}" dt="2019-02-27T18:37:03.252" v="537" actId="20577"/>
          <ac:spMkLst>
            <pc:docMk/>
            <pc:sldMk cId="3245620288" sldId="328"/>
            <ac:spMk id="2" creationId="{CC3D8430-BD2E-49E9-9CBD-12A9AA644B92}"/>
          </ac:spMkLst>
        </pc:spChg>
        <pc:spChg chg="mod">
          <ac:chgData name="Guest User" userId="S::urn:spo:anon#efbe66b93d16b8b41163f35b37e192031e47175a85893d603f82421bec8fcd29::" providerId="AD" clId="Web-{9CE1F054-9B27-37C1-873A-1BA291B1CBF6}" dt="2019-02-27T18:37:49.394" v="586" actId="20577"/>
          <ac:spMkLst>
            <pc:docMk/>
            <pc:sldMk cId="3245620288" sldId="328"/>
            <ac:spMk id="3" creationId="{EB4891E3-3BDC-487D-A50D-FA3C472BC026}"/>
          </ac:spMkLst>
        </pc:spChg>
        <pc:spChg chg="mod">
          <ac:chgData name="Guest User" userId="S::urn:spo:anon#efbe66b93d16b8b41163f35b37e192031e47175a85893d603f82421bec8fcd29::" providerId="AD" clId="Web-{9CE1F054-9B27-37C1-873A-1BA291B1CBF6}" dt="2019-02-27T18:37:43.566" v="569" actId="20577"/>
          <ac:spMkLst>
            <pc:docMk/>
            <pc:sldMk cId="3245620288" sldId="328"/>
            <ac:spMk id="4" creationId="{30F4484E-658A-4BD5-A651-4C17550D6E9D}"/>
          </ac:spMkLst>
        </pc:spChg>
        <pc:spChg chg="add del mod">
          <ac:chgData name="Guest User" userId="S::urn:spo:anon#efbe66b93d16b8b41163f35b37e192031e47175a85893d603f82421bec8fcd29::" providerId="AD" clId="Web-{9CE1F054-9B27-37C1-873A-1BA291B1CBF6}" dt="2019-02-27T18:39:18.725" v="590"/>
          <ac:spMkLst>
            <pc:docMk/>
            <pc:sldMk cId="3245620288" sldId="328"/>
            <ac:spMk id="7" creationId="{E8489786-7397-4980-BAA7-C46220FC9A03}"/>
          </ac:spMkLst>
        </pc:spChg>
        <pc:picChg chg="add mod ord">
          <ac:chgData name="Guest User" userId="S::urn:spo:anon#efbe66b93d16b8b41163f35b37e192031e47175a85893d603f82421bec8fcd29::" providerId="AD" clId="Web-{9CE1F054-9B27-37C1-873A-1BA291B1CBF6}" dt="2019-02-27T18:40:16.665" v="601" actId="1076"/>
          <ac:picMkLst>
            <pc:docMk/>
            <pc:sldMk cId="3245620288" sldId="328"/>
            <ac:picMk id="8" creationId="{1E82F101-978D-4FD9-9B4F-3693CF13844B}"/>
          </ac:picMkLst>
        </pc:picChg>
        <pc:picChg chg="del">
          <ac:chgData name="Guest User" userId="S::urn:spo:anon#efbe66b93d16b8b41163f35b37e192031e47175a85893d603f82421bec8fcd29::" providerId="AD" clId="Web-{9CE1F054-9B27-37C1-873A-1BA291B1CBF6}" dt="2019-02-27T18:37:54.895" v="589"/>
          <ac:picMkLst>
            <pc:docMk/>
            <pc:sldMk cId="3245620288" sldId="328"/>
            <ac:picMk id="9" creationId="{AA44FAA8-F059-41A7-AC25-C65B7967CCBF}"/>
          </ac:picMkLst>
        </pc:picChg>
      </pc:sldChg>
    </pc:docChg>
  </pc:docChgLst>
  <pc:docChgLst>
    <pc:chgData name="Asonye, Kingsley N" userId="S::knasonye@umes.edu::a5aa88e8-3cc8-4404-a353-fb00d898a609" providerId="AD" clId="Web-{2337E5D2-A367-E8A1-57A6-0859F79909C8}"/>
  </pc:docChgLst>
  <pc:docChgLst>
    <pc:chgData name="Guest User" userId="S::urn:spo:anon#efbe66b93d16b8b41163f35b37e192031e47175a85893d603f82421bec8fcd29::" providerId="AD" clId="Web-{12DC74A7-8984-2430-793A-C275318EA345}"/>
    <pc:docChg chg="modSld">
      <pc:chgData name="Guest User" userId="S::urn:spo:anon#efbe66b93d16b8b41163f35b37e192031e47175a85893d603f82421bec8fcd29::" providerId="AD" clId="Web-{12DC74A7-8984-2430-793A-C275318EA345}" dt="2019-02-20T18:37:11.143" v="20" actId="14100"/>
      <pc:docMkLst>
        <pc:docMk/>
      </pc:docMkLst>
      <pc:sldChg chg="modSp">
        <pc:chgData name="Guest User" userId="S::urn:spo:anon#efbe66b93d16b8b41163f35b37e192031e47175a85893d603f82421bec8fcd29::" providerId="AD" clId="Web-{12DC74A7-8984-2430-793A-C275318EA345}" dt="2019-02-20T18:14:10.570" v="5" actId="20577"/>
        <pc:sldMkLst>
          <pc:docMk/>
          <pc:sldMk cId="3150756403" sldId="260"/>
        </pc:sldMkLst>
        <pc:spChg chg="mod">
          <ac:chgData name="Guest User" userId="S::urn:spo:anon#efbe66b93d16b8b41163f35b37e192031e47175a85893d603f82421bec8fcd29::" providerId="AD" clId="Web-{12DC74A7-8984-2430-793A-C275318EA345}" dt="2019-02-20T18:14:10.570" v="5" actId="20577"/>
          <ac:spMkLst>
            <pc:docMk/>
            <pc:sldMk cId="3150756403" sldId="260"/>
            <ac:spMk id="3" creationId="{E4D4C829-F7BD-4EB4-994A-60F0FC13BC80}"/>
          </ac:spMkLst>
        </pc:spChg>
      </pc:sldChg>
      <pc:sldChg chg="addSp delSp modSp">
        <pc:chgData name="Guest User" userId="S::urn:spo:anon#efbe66b93d16b8b41163f35b37e192031e47175a85893d603f82421bec8fcd29::" providerId="AD" clId="Web-{12DC74A7-8984-2430-793A-C275318EA345}" dt="2019-02-20T18:34:29.829" v="16" actId="14100"/>
        <pc:sldMkLst>
          <pc:docMk/>
          <pc:sldMk cId="2915897544" sldId="304"/>
        </pc:sldMkLst>
        <pc:spChg chg="add del mod">
          <ac:chgData name="Guest User" userId="S::urn:spo:anon#efbe66b93d16b8b41163f35b37e192031e47175a85893d603f82421bec8fcd29::" providerId="AD" clId="Web-{12DC74A7-8984-2430-793A-C275318EA345}" dt="2019-02-20T18:34:23.032" v="14"/>
          <ac:spMkLst>
            <pc:docMk/>
            <pc:sldMk cId="2915897544" sldId="304"/>
            <ac:spMk id="7" creationId="{8E2FDB92-7738-4169-AA09-D6FBFCFED422}"/>
          </ac:spMkLst>
        </pc:spChg>
        <pc:picChg chg="add mod ord">
          <ac:chgData name="Guest User" userId="S::urn:spo:anon#efbe66b93d16b8b41163f35b37e192031e47175a85893d603f82421bec8fcd29::" providerId="AD" clId="Web-{12DC74A7-8984-2430-793A-C275318EA345}" dt="2019-02-20T18:34:29.829" v="16" actId="14100"/>
          <ac:picMkLst>
            <pc:docMk/>
            <pc:sldMk cId="2915897544" sldId="304"/>
            <ac:picMk id="8" creationId="{E8E03221-EB4E-4964-AEFC-B373491DC591}"/>
          </ac:picMkLst>
        </pc:picChg>
        <pc:picChg chg="del">
          <ac:chgData name="Guest User" userId="S::urn:spo:anon#efbe66b93d16b8b41163f35b37e192031e47175a85893d603f82421bec8fcd29::" providerId="AD" clId="Web-{12DC74A7-8984-2430-793A-C275318EA345}" dt="2019-02-20T18:33:56.485" v="13"/>
          <ac:picMkLst>
            <pc:docMk/>
            <pc:sldMk cId="2915897544" sldId="304"/>
            <ac:picMk id="9" creationId="{53C9CCCA-7EE0-4A86-97DE-972B9A4D6FAF}"/>
          </ac:picMkLst>
        </pc:picChg>
      </pc:sldChg>
      <pc:sldChg chg="addSp delSp modSp">
        <pc:chgData name="Guest User" userId="S::urn:spo:anon#efbe66b93d16b8b41163f35b37e192031e47175a85893d603f82421bec8fcd29::" providerId="AD" clId="Web-{12DC74A7-8984-2430-793A-C275318EA345}" dt="2019-02-20T18:33:47.094" v="12" actId="1076"/>
        <pc:sldMkLst>
          <pc:docMk/>
          <pc:sldMk cId="1527659635" sldId="305"/>
        </pc:sldMkLst>
        <pc:spChg chg="add del mod">
          <ac:chgData name="Guest User" userId="S::urn:spo:anon#efbe66b93d16b8b41163f35b37e192031e47175a85893d603f82421bec8fcd29::" providerId="AD" clId="Web-{12DC74A7-8984-2430-793A-C275318EA345}" dt="2019-02-20T18:33:33.250" v="8"/>
          <ac:spMkLst>
            <pc:docMk/>
            <pc:sldMk cId="1527659635" sldId="305"/>
            <ac:spMk id="6" creationId="{7169A924-3BEA-4C2A-B887-C8E77C0D78DF}"/>
          </ac:spMkLst>
        </pc:spChg>
        <pc:picChg chg="add mod ord">
          <ac:chgData name="Guest User" userId="S::urn:spo:anon#efbe66b93d16b8b41163f35b37e192031e47175a85893d603f82421bec8fcd29::" providerId="AD" clId="Web-{12DC74A7-8984-2430-793A-C275318EA345}" dt="2019-02-20T18:33:47.094" v="12" actId="1076"/>
          <ac:picMkLst>
            <pc:docMk/>
            <pc:sldMk cId="1527659635" sldId="305"/>
            <ac:picMk id="8" creationId="{587295FD-E0FD-4FAC-938A-C39216EF9709}"/>
          </ac:picMkLst>
        </pc:picChg>
        <pc:picChg chg="del">
          <ac:chgData name="Guest User" userId="S::urn:spo:anon#efbe66b93d16b8b41163f35b37e192031e47175a85893d603f82421bec8fcd29::" providerId="AD" clId="Web-{12DC74A7-8984-2430-793A-C275318EA345}" dt="2019-02-20T18:32:05.281" v="7"/>
          <ac:picMkLst>
            <pc:docMk/>
            <pc:sldMk cId="1527659635" sldId="305"/>
            <ac:picMk id="9" creationId="{00FC9F0E-A25B-415C-8E5A-10C2C942114F}"/>
          </ac:picMkLst>
        </pc:picChg>
      </pc:sldChg>
      <pc:sldChg chg="addSp delSp modSp">
        <pc:chgData name="Guest User" userId="S::urn:spo:anon#efbe66b93d16b8b41163f35b37e192031e47175a85893d603f82421bec8fcd29::" providerId="AD" clId="Web-{12DC74A7-8984-2430-793A-C275318EA345}" dt="2019-02-20T18:37:11.143" v="20" actId="14100"/>
        <pc:sldMkLst>
          <pc:docMk/>
          <pc:sldMk cId="585786570" sldId="324"/>
        </pc:sldMkLst>
        <pc:spChg chg="add del mod">
          <ac:chgData name="Guest User" userId="S::urn:spo:anon#efbe66b93d16b8b41163f35b37e192031e47175a85893d603f82421bec8fcd29::" providerId="AD" clId="Web-{12DC74A7-8984-2430-793A-C275318EA345}" dt="2019-02-20T18:37:03.861" v="18"/>
          <ac:spMkLst>
            <pc:docMk/>
            <pc:sldMk cId="585786570" sldId="324"/>
            <ac:spMk id="8" creationId="{3DA77FAF-C1C4-4C5D-B056-2543B390ED9C}"/>
          </ac:spMkLst>
        </pc:spChg>
        <pc:picChg chg="del">
          <ac:chgData name="Guest User" userId="S::urn:spo:anon#efbe66b93d16b8b41163f35b37e192031e47175a85893d603f82421bec8fcd29::" providerId="AD" clId="Web-{12DC74A7-8984-2430-793A-C275318EA345}" dt="2019-02-20T18:37:01.049" v="17"/>
          <ac:picMkLst>
            <pc:docMk/>
            <pc:sldMk cId="585786570" sldId="324"/>
            <ac:picMk id="5" creationId="{086DE2CC-22C9-4F66-AB38-E92D6C5808FF}"/>
          </ac:picMkLst>
        </pc:picChg>
        <pc:picChg chg="add mod ord">
          <ac:chgData name="Guest User" userId="S::urn:spo:anon#efbe66b93d16b8b41163f35b37e192031e47175a85893d603f82421bec8fcd29::" providerId="AD" clId="Web-{12DC74A7-8984-2430-793A-C275318EA345}" dt="2019-02-20T18:37:11.143" v="20" actId="14100"/>
          <ac:picMkLst>
            <pc:docMk/>
            <pc:sldMk cId="585786570" sldId="324"/>
            <ac:picMk id="9" creationId="{298FFA43-C0CA-4F13-9B90-B1A19610C4DF}"/>
          </ac:picMkLst>
        </pc:picChg>
      </pc:sldChg>
    </pc:docChg>
  </pc:docChgLst>
  <pc:docChgLst>
    <pc:chgData name="Asonye, Kingsley N" userId="S::knasonye@umes.edu::a5aa88e8-3cc8-4404-a353-fb00d898a609" providerId="AD" clId="Web-{9CB88AFA-BF45-4CED-6492-7A78B98F47C6}"/>
  </pc:docChgLst>
  <pc:docChgLst>
    <pc:chgData name="Guest User" userId="S::urn:spo:anon#efbe66b93d16b8b41163f35b37e192031e47175a85893d603f82421bec8fcd29::" providerId="AD" clId="Web-{566B6237-9DD9-42F0-89A1-5201BD24D196}"/>
  </pc:docChgLst>
  <pc:docChgLst>
    <pc:chgData name="Asonye, Kingsley N" userId="S::knasonye@umes.edu::a5aa88e8-3cc8-4404-a353-fb00d898a609" providerId="AD" clId="Web-{858FBFAD-69C2-1936-7F87-3E32906763F3}"/>
  </pc:docChgLst>
  <pc:docChgLst>
    <pc:chgData name="Asonye, Kingsley N" userId="S::knasonye@umes.edu::a5aa88e8-3cc8-4404-a353-fb00d898a609" providerId="AD" clId="Web-{40ED7DFC-A225-1D86-2647-0B15DE7EEB0C}"/>
  </pc:docChgLst>
  <pc:docChgLst>
    <pc:chgData name="Iwuala, Ndubuisi D" userId="S::ndiwuala@umes.edu::e0a5b27b-6720-44fe-8004-9cc85df516b4" providerId="AD" clId="Web-{08986A74-7897-456E-9197-EFF277A7F02C}"/>
  </pc:docChgLst>
  <pc:docChgLst>
    <pc:chgData name="Asonye, Kingsley N" userId="S::knasonye@umes.edu::a5aa88e8-3cc8-4404-a353-fb00d898a609" providerId="AD" clId="Web-{85AEFCCD-7194-A6F7-9B5B-BC9B9DB203CB}"/>
  </pc:docChgLst>
  <pc:docChgLst>
    <pc:chgData name="Guest User" userId="S::urn:spo:anon#efbe66b93d16b8b41163f35b37e192031e47175a85893d603f82421bec8fcd29::" providerId="AD" clId="Web-{FEF865BF-EEE5-4171-AAE0-8BF4A61A07C6}"/>
  </pc:docChgLst>
  <pc:docChgLst>
    <pc:chgData clId="Web-{566B6237-9DD9-42F0-89A1-5201BD24D196}"/>
  </pc:docChgLst>
  <pc:docChgLst>
    <pc:chgData name="Guest User" userId="S::urn:spo:anon#efbe66b93d16b8b41163f35b37e192031e47175a85893d603f82421bec8fcd29::" providerId="AD" clId="Web-{A3266227-9E34-4A52-B7BE-B5A5FC83798E}"/>
  </pc:docChgLst>
  <pc:docChgLst>
    <pc:chgData name="Asonye, Kingsley N" userId="S::knasonye@umes.edu::a5aa88e8-3cc8-4404-a353-fb00d898a609" providerId="AD" clId="Web-{41FB38B0-D6AB-BB5E-D861-6610D1B93B46}"/>
  </pc:docChgLst>
  <pc:docChgLst>
    <pc:chgData name="Asonye, Kingsley N" userId="S::knasonye@umes.edu::a5aa88e8-3cc8-4404-a353-fb00d898a609" providerId="AD" clId="Web-{6235110F-03BD-5C57-D35B-82DE5B5CED8F}"/>
  </pc:docChgLst>
  <pc:docChgLst>
    <pc:chgData name="Guest User" userId="S::urn:spo:anon#efbe66b93d16b8b41163f35b37e192031e47175a85893d603f82421bec8fcd29::" providerId="AD" clId="Web-{7036782C-D647-4C13-DEFD-5E54BBC6AA51}"/>
    <pc:docChg chg="modSld">
      <pc:chgData name="Guest User" userId="S::urn:spo:anon#efbe66b93d16b8b41163f35b37e192031e47175a85893d603f82421bec8fcd29::" providerId="AD" clId="Web-{7036782C-D647-4C13-DEFD-5E54BBC6AA51}" dt="2019-02-13T16:58:52.026" v="23" actId="1076"/>
      <pc:docMkLst>
        <pc:docMk/>
      </pc:docMkLst>
      <pc:sldChg chg="addSp delSp modSp">
        <pc:chgData name="Guest User" userId="S::urn:spo:anon#efbe66b93d16b8b41163f35b37e192031e47175a85893d603f82421bec8fcd29::" providerId="AD" clId="Web-{7036782C-D647-4C13-DEFD-5E54BBC6AA51}" dt="2019-02-13T16:56:01.118" v="7" actId="14100"/>
        <pc:sldMkLst>
          <pc:docMk/>
          <pc:sldMk cId="2705726920" sldId="296"/>
        </pc:sldMkLst>
        <pc:spChg chg="add del mod">
          <ac:chgData name="Guest User" userId="S::urn:spo:anon#efbe66b93d16b8b41163f35b37e192031e47175a85893d603f82421bec8fcd29::" providerId="AD" clId="Web-{7036782C-D647-4C13-DEFD-5E54BBC6AA51}" dt="2019-02-13T16:55:44.759" v="2"/>
          <ac:spMkLst>
            <pc:docMk/>
            <pc:sldMk cId="2705726920" sldId="296"/>
            <ac:spMk id="6" creationId="{981E74E4-8403-4498-A4B3-E53BEE1D04F9}"/>
          </ac:spMkLst>
        </pc:spChg>
        <pc:picChg chg="add mod ord">
          <ac:chgData name="Guest User" userId="S::urn:spo:anon#efbe66b93d16b8b41163f35b37e192031e47175a85893d603f82421bec8fcd29::" providerId="AD" clId="Web-{7036782C-D647-4C13-DEFD-5E54BBC6AA51}" dt="2019-02-13T16:56:01.118" v="7" actId="14100"/>
          <ac:picMkLst>
            <pc:docMk/>
            <pc:sldMk cId="2705726920" sldId="296"/>
            <ac:picMk id="7" creationId="{032A45F6-1199-4C25-A45B-F9F0F5AB8152}"/>
          </ac:picMkLst>
        </pc:picChg>
        <pc:picChg chg="del">
          <ac:chgData name="Guest User" userId="S::urn:spo:anon#efbe66b93d16b8b41163f35b37e192031e47175a85893d603f82421bec8fcd29::" providerId="AD" clId="Web-{7036782C-D647-4C13-DEFD-5E54BBC6AA51}" dt="2019-02-13T16:55:42.915" v="1"/>
          <ac:picMkLst>
            <pc:docMk/>
            <pc:sldMk cId="2705726920" sldId="296"/>
            <ac:picMk id="8" creationId="{9F2783F3-FEBB-4213-BCDA-94673EEADDC5}"/>
          </ac:picMkLst>
        </pc:picChg>
      </pc:sldChg>
      <pc:sldChg chg="addSp delSp modSp">
        <pc:chgData name="Guest User" userId="S::urn:spo:anon#efbe66b93d16b8b41163f35b37e192031e47175a85893d603f82421bec8fcd29::" providerId="AD" clId="Web-{7036782C-D647-4C13-DEFD-5E54BBC6AA51}" dt="2019-02-13T16:58:52.026" v="23" actId="1076"/>
        <pc:sldMkLst>
          <pc:docMk/>
          <pc:sldMk cId="2374441575" sldId="301"/>
        </pc:sldMkLst>
        <pc:spChg chg="add del mod">
          <ac:chgData name="Guest User" userId="S::urn:spo:anon#efbe66b93d16b8b41163f35b37e192031e47175a85893d603f82421bec8fcd29::" providerId="AD" clId="Web-{7036782C-D647-4C13-DEFD-5E54BBC6AA51}" dt="2019-02-13T16:58:45.291" v="20"/>
          <ac:spMkLst>
            <pc:docMk/>
            <pc:sldMk cId="2374441575" sldId="301"/>
            <ac:spMk id="6" creationId="{828A418B-8319-40F3-A03E-0F2746329791}"/>
          </ac:spMkLst>
        </pc:spChg>
        <pc:picChg chg="del">
          <ac:chgData name="Guest User" userId="S::urn:spo:anon#efbe66b93d16b8b41163f35b37e192031e47175a85893d603f82421bec8fcd29::" providerId="AD" clId="Web-{7036782C-D647-4C13-DEFD-5E54BBC6AA51}" dt="2019-02-13T16:57:02.229" v="13"/>
          <ac:picMkLst>
            <pc:docMk/>
            <pc:sldMk cId="2374441575" sldId="301"/>
            <ac:picMk id="8" creationId="{F94E4DD6-307D-485F-8CCC-55BDF7BBAF40}"/>
          </ac:picMkLst>
        </pc:picChg>
        <pc:picChg chg="add mod ord">
          <ac:chgData name="Guest User" userId="S::urn:spo:anon#efbe66b93d16b8b41163f35b37e192031e47175a85893d603f82421bec8fcd29::" providerId="AD" clId="Web-{7036782C-D647-4C13-DEFD-5E54BBC6AA51}" dt="2019-02-13T16:58:52.026" v="23" actId="1076"/>
          <ac:picMkLst>
            <pc:docMk/>
            <pc:sldMk cId="2374441575" sldId="301"/>
            <ac:picMk id="9" creationId="{80077E4E-01B7-4884-A4A9-938840ECDAA8}"/>
          </ac:picMkLst>
        </pc:picChg>
      </pc:sldChg>
      <pc:sldChg chg="addSp delSp modSp">
        <pc:chgData name="Guest User" userId="S::urn:spo:anon#efbe66b93d16b8b41163f35b37e192031e47175a85893d603f82421bec8fcd29::" providerId="AD" clId="Web-{7036782C-D647-4C13-DEFD-5E54BBC6AA51}" dt="2019-02-13T16:57:59.401" v="19" actId="1076"/>
        <pc:sldMkLst>
          <pc:docMk/>
          <pc:sldMk cId="3670705466" sldId="302"/>
        </pc:sldMkLst>
        <pc:spChg chg="add del mod">
          <ac:chgData name="Guest User" userId="S::urn:spo:anon#efbe66b93d16b8b41163f35b37e192031e47175a85893d603f82421bec8fcd29::" providerId="AD" clId="Web-{7036782C-D647-4C13-DEFD-5E54BBC6AA51}" dt="2019-02-13T16:57:46.041" v="14"/>
          <ac:spMkLst>
            <pc:docMk/>
            <pc:sldMk cId="3670705466" sldId="302"/>
            <ac:spMk id="6" creationId="{E4F59552-113D-4372-AF02-E82AA1B7E164}"/>
          </ac:spMkLst>
        </pc:spChg>
        <pc:picChg chg="del">
          <ac:chgData name="Guest User" userId="S::urn:spo:anon#efbe66b93d16b8b41163f35b37e192031e47175a85893d603f82421bec8fcd29::" providerId="AD" clId="Web-{7036782C-D647-4C13-DEFD-5E54BBC6AA51}" dt="2019-02-13T16:56:59.650" v="12"/>
          <ac:picMkLst>
            <pc:docMk/>
            <pc:sldMk cId="3670705466" sldId="302"/>
            <ac:picMk id="8" creationId="{46A7BAAC-FAFE-4FC9-817B-1AA36B12CA7A}"/>
          </ac:picMkLst>
        </pc:picChg>
        <pc:picChg chg="add mod ord">
          <ac:chgData name="Guest User" userId="S::urn:spo:anon#efbe66b93d16b8b41163f35b37e192031e47175a85893d603f82421bec8fcd29::" providerId="AD" clId="Web-{7036782C-D647-4C13-DEFD-5E54BBC6AA51}" dt="2019-02-13T16:57:59.401" v="19" actId="1076"/>
          <ac:picMkLst>
            <pc:docMk/>
            <pc:sldMk cId="3670705466" sldId="302"/>
            <ac:picMk id="9" creationId="{0391FEC4-1A9F-4FAA-B04E-696BB532D6EB}"/>
          </ac:picMkLst>
        </pc:picChg>
      </pc:sldChg>
      <pc:sldChg chg="addSp delSp modSp">
        <pc:chgData name="Guest User" userId="S::urn:spo:anon#efbe66b93d16b8b41163f35b37e192031e47175a85893d603f82421bec8fcd29::" providerId="AD" clId="Web-{7036782C-D647-4C13-DEFD-5E54BBC6AA51}" dt="2019-02-13T16:56:31.712" v="11" actId="1076"/>
        <pc:sldMkLst>
          <pc:docMk/>
          <pc:sldMk cId="1624645405" sldId="314"/>
        </pc:sldMkLst>
        <pc:picChg chg="add mod">
          <ac:chgData name="Guest User" userId="S::urn:spo:anon#efbe66b93d16b8b41163f35b37e192031e47175a85893d603f82421bec8fcd29::" providerId="AD" clId="Web-{7036782C-D647-4C13-DEFD-5E54BBC6AA51}" dt="2019-02-13T16:56:31.712" v="11" actId="1076"/>
          <ac:picMkLst>
            <pc:docMk/>
            <pc:sldMk cId="1624645405" sldId="314"/>
            <ac:picMk id="3" creationId="{E86C6B1C-6FA2-4E11-A2F8-BA402CA66E37}"/>
          </ac:picMkLst>
        </pc:picChg>
        <pc:picChg chg="del">
          <ac:chgData name="Guest User" userId="S::urn:spo:anon#efbe66b93d16b8b41163f35b37e192031e47175a85893d603f82421bec8fcd29::" providerId="AD" clId="Web-{7036782C-D647-4C13-DEFD-5E54BBC6AA51}" dt="2019-02-13T16:53:07.007" v="0"/>
          <ac:picMkLst>
            <pc:docMk/>
            <pc:sldMk cId="1624645405" sldId="314"/>
            <ac:picMk id="5" creationId="{3AEFC14D-B087-40F3-A1EA-5DFDCEAFFB5F}"/>
          </ac:picMkLst>
        </pc:picChg>
      </pc:sldChg>
    </pc:docChg>
  </pc:docChgLst>
  <pc:docChgLst>
    <pc:chgData name="Asonye, Kingsley N" userId="S::knasonye@umes.edu::a5aa88e8-3cc8-4404-a353-fb00d898a609" providerId="AD" clId="Web-{DD8B9B05-D044-282E-E9E8-BB300A5D54FB}"/>
  </pc:docChgLst>
  <pc:docChgLst>
    <pc:chgData name="Asonye, Kingsley N" userId="S::knasonye@umes.edu::a5aa88e8-3cc8-4404-a353-fb00d898a609" providerId="AD" clId="Web-{7B1D69CF-C3ED-593A-D747-CBEE4F209AE3}"/>
  </pc:docChgLst>
  <pc:docChgLst>
    <pc:chgData name="Guest User" userId="S::urn:spo:anon#efbe66b93d16b8b41163f35b37e192031e47175a85893d603f82421bec8fcd29::" providerId="AD" clId="Web-{C92E43DD-2D7F-B7E7-25AF-BC8847F21DCA}"/>
  </pc:docChgLst>
  <pc:docChgLst>
    <pc:chgData name="Asonye, Kingsley N" userId="S::knasonye@umes.edu::a5aa88e8-3cc8-4404-a353-fb00d898a609" providerId="AD" clId="Web-{FE489CBE-AA31-4530-95F6-91D8EDD2A4AC}"/>
  </pc:docChgLst>
  <pc:docChgLst>
    <pc:chgData name="Guest User" userId="S::urn:spo:anon#b8d3b80cb31bdf7c003cc3db6d603d98473fe668c162fe6785caa7bd96d912d7::" providerId="AD" clId="Web-{6F2286DE-1A0B-4510-85C6-BF501A36EA41}"/>
  </pc:docChgLst>
  <pc:docChgLst>
    <pc:chgData name="Ndubuisi Iwuala" userId="e0a5b27b-6720-44fe-8004-9cc85df516b4" providerId="ADAL" clId="{40CA3972-A180-45D4-99DD-56F7DE791922}"/>
    <pc:docChg chg="custSel modSld">
      <pc:chgData name="Ndubuisi Iwuala" userId="e0a5b27b-6720-44fe-8004-9cc85df516b4" providerId="ADAL" clId="{40CA3972-A180-45D4-99DD-56F7DE791922}" dt="2019-04-24T18:15:18.298" v="2" actId="14100"/>
      <pc:docMkLst>
        <pc:docMk/>
      </pc:docMkLst>
      <pc:sldChg chg="delSp modSp">
        <pc:chgData name="Ndubuisi Iwuala" userId="e0a5b27b-6720-44fe-8004-9cc85df516b4" providerId="ADAL" clId="{40CA3972-A180-45D4-99DD-56F7DE791922}" dt="2019-04-24T18:15:18.298" v="2" actId="14100"/>
        <pc:sldMkLst>
          <pc:docMk/>
          <pc:sldMk cId="2164819186" sldId="325"/>
        </pc:sldMkLst>
        <pc:picChg chg="mod">
          <ac:chgData name="Ndubuisi Iwuala" userId="e0a5b27b-6720-44fe-8004-9cc85df516b4" providerId="ADAL" clId="{40CA3972-A180-45D4-99DD-56F7DE791922}" dt="2019-04-24T18:15:18.298" v="2" actId="14100"/>
          <ac:picMkLst>
            <pc:docMk/>
            <pc:sldMk cId="2164819186" sldId="325"/>
            <ac:picMk id="4" creationId="{145B7CFB-9613-49B2-8B81-403176970656}"/>
          </ac:picMkLst>
        </pc:picChg>
        <pc:picChg chg="del">
          <ac:chgData name="Ndubuisi Iwuala" userId="e0a5b27b-6720-44fe-8004-9cc85df516b4" providerId="ADAL" clId="{40CA3972-A180-45D4-99DD-56F7DE791922}" dt="2019-04-24T18:15:13.951" v="0" actId="478"/>
          <ac:picMkLst>
            <pc:docMk/>
            <pc:sldMk cId="2164819186" sldId="325"/>
            <ac:picMk id="8" creationId="{68F370F6-8803-49D3-AD16-30635144825C}"/>
          </ac:picMkLst>
        </pc:picChg>
      </pc:sldChg>
    </pc:docChg>
  </pc:docChgLst>
  <pc:docChgLst>
    <pc:chgData name="Iwuala, Ndubuisi D" userId="S::ndiwuala@umes.edu::e0a5b27b-6720-44fe-8004-9cc85df516b4" providerId="AD" clId="Web-{5D5E82F6-22A3-473E-AEF3-C1AC55B8D00E}"/>
  </pc:docChgLst>
  <pc:docChgLst>
    <pc:chgData name="Iwuala, Ndubuisi D" userId="e0a5b27b-6720-44fe-8004-9cc85df516b4" providerId="ADAL" clId="{9C349EB8-51AB-41A9-A9C9-C1A1E63B8D16}"/>
  </pc:docChgLst>
  <pc:docChgLst>
    <pc:chgData name="Guest User" userId="S::urn:spo:anon#efbe66b93d16b8b41163f35b37e192031e47175a85893d603f82421bec8fcd29::" providerId="AD" clId="Web-{9883FABF-E1C9-B015-8020-D049891BA047}"/>
  </pc:docChgLst>
  <pc:docChgLst>
    <pc:chgData name="Guest User" userId="S::urn:spo:anon#efbe66b93d16b8b41163f35b37e192031e47175a85893d603f82421bec8fcd29::" providerId="AD" clId="Web-{E53964F0-D54E-4142-9162-30E7518C25BD}"/>
    <pc:docChg chg="addSld delSld modSld">
      <pc:chgData name="Guest User" userId="S::urn:spo:anon#efbe66b93d16b8b41163f35b37e192031e47175a85893d603f82421bec8fcd29::" providerId="AD" clId="Web-{E53964F0-D54E-4142-9162-30E7518C25BD}" dt="2019-04-03T17:40:20.352" v="220" actId="1076"/>
      <pc:docMkLst>
        <pc:docMk/>
      </pc:docMkLst>
      <pc:sldChg chg="addSp delSp modSp">
        <pc:chgData name="Guest User" userId="S::urn:spo:anon#efbe66b93d16b8b41163f35b37e192031e47175a85893d603f82421bec8fcd29::" providerId="AD" clId="Web-{E53964F0-D54E-4142-9162-30E7518C25BD}" dt="2019-04-03T17:23:53.211" v="13" actId="14100"/>
        <pc:sldMkLst>
          <pc:docMk/>
          <pc:sldMk cId="2164819186" sldId="325"/>
        </pc:sldMkLst>
        <pc:spChg chg="del">
          <ac:chgData name="Guest User" userId="S::urn:spo:anon#efbe66b93d16b8b41163f35b37e192031e47175a85893d603f82421bec8fcd29::" providerId="AD" clId="Web-{E53964F0-D54E-4142-9162-30E7518C25BD}" dt="2019-04-03T17:18:05.430" v="0"/>
          <ac:spMkLst>
            <pc:docMk/>
            <pc:sldMk cId="2164819186" sldId="325"/>
            <ac:spMk id="6" creationId="{1CC226AC-06BF-4743-B8DB-AC2F60DEAECC}"/>
          </ac:spMkLst>
        </pc:spChg>
        <pc:picChg chg="add mod ord">
          <ac:chgData name="Guest User" userId="S::urn:spo:anon#efbe66b93d16b8b41163f35b37e192031e47175a85893d603f82421bec8fcd29::" providerId="AD" clId="Web-{E53964F0-D54E-4142-9162-30E7518C25BD}" dt="2019-04-03T17:23:17.430" v="8" actId="14100"/>
          <ac:picMkLst>
            <pc:docMk/>
            <pc:sldMk cId="2164819186" sldId="325"/>
            <ac:picMk id="4" creationId="{145B7CFB-9613-49B2-8B81-403176970656}"/>
          </ac:picMkLst>
        </pc:picChg>
        <pc:picChg chg="add mod">
          <ac:chgData name="Guest User" userId="S::urn:spo:anon#efbe66b93d16b8b41163f35b37e192031e47175a85893d603f82421bec8fcd29::" providerId="AD" clId="Web-{E53964F0-D54E-4142-9162-30E7518C25BD}" dt="2019-04-03T17:23:53.211" v="13" actId="14100"/>
          <ac:picMkLst>
            <pc:docMk/>
            <pc:sldMk cId="2164819186" sldId="325"/>
            <ac:picMk id="8" creationId="{68F370F6-8803-49D3-AD16-30635144825C}"/>
          </ac:picMkLst>
        </pc:picChg>
      </pc:sldChg>
      <pc:sldChg chg="addSp delSp modSp new">
        <pc:chgData name="Guest User" userId="S::urn:spo:anon#efbe66b93d16b8b41163f35b37e192031e47175a85893d603f82421bec8fcd29::" providerId="AD" clId="Web-{E53964F0-D54E-4142-9162-30E7518C25BD}" dt="2019-04-03T17:40:20.352" v="220" actId="1076"/>
        <pc:sldMkLst>
          <pc:docMk/>
          <pc:sldMk cId="2424701550" sldId="331"/>
        </pc:sldMkLst>
        <pc:spChg chg="mod">
          <ac:chgData name="Guest User" userId="S::urn:spo:anon#efbe66b93d16b8b41163f35b37e192031e47175a85893d603f82421bec8fcd29::" providerId="AD" clId="Web-{E53964F0-D54E-4142-9162-30E7518C25BD}" dt="2019-04-03T17:37:24.665" v="132" actId="20577"/>
          <ac:spMkLst>
            <pc:docMk/>
            <pc:sldMk cId="2424701550" sldId="331"/>
            <ac:spMk id="2" creationId="{22681467-384C-4BCC-880F-6E0F10526C20}"/>
          </ac:spMkLst>
        </pc:spChg>
        <pc:spChg chg="del">
          <ac:chgData name="Guest User" userId="S::urn:spo:anon#efbe66b93d16b8b41163f35b37e192031e47175a85893d603f82421bec8fcd29::" providerId="AD" clId="Web-{E53964F0-D54E-4142-9162-30E7518C25BD}" dt="2019-04-03T17:39:22.274" v="210"/>
          <ac:spMkLst>
            <pc:docMk/>
            <pc:sldMk cId="2424701550" sldId="331"/>
            <ac:spMk id="3" creationId="{CFD87325-6489-4773-B264-71F641490422}"/>
          </ac:spMkLst>
        </pc:spChg>
        <pc:spChg chg="mod">
          <ac:chgData name="Guest User" userId="S::urn:spo:anon#efbe66b93d16b8b41163f35b37e192031e47175a85893d603f82421bec8fcd29::" providerId="AD" clId="Web-{E53964F0-D54E-4142-9162-30E7518C25BD}" dt="2019-04-03T17:37:44.180" v="208" actId="20577"/>
          <ac:spMkLst>
            <pc:docMk/>
            <pc:sldMk cId="2424701550" sldId="331"/>
            <ac:spMk id="4" creationId="{F1DDE110-A10A-42AC-89D2-8967ACB8F935}"/>
          </ac:spMkLst>
        </pc:spChg>
        <pc:picChg chg="add mod ord">
          <ac:chgData name="Guest User" userId="S::urn:spo:anon#efbe66b93d16b8b41163f35b37e192031e47175a85893d603f82421bec8fcd29::" providerId="AD" clId="Web-{E53964F0-D54E-4142-9162-30E7518C25BD}" dt="2019-04-03T17:40:14.133" v="217" actId="1076"/>
          <ac:picMkLst>
            <pc:docMk/>
            <pc:sldMk cId="2424701550" sldId="331"/>
            <ac:picMk id="6" creationId="{FBF33B2D-2114-43E2-8E96-D8883A00373D}"/>
          </ac:picMkLst>
        </pc:picChg>
        <pc:picChg chg="add mod">
          <ac:chgData name="Guest User" userId="S::urn:spo:anon#efbe66b93d16b8b41163f35b37e192031e47175a85893d603f82421bec8fcd29::" providerId="AD" clId="Web-{E53964F0-D54E-4142-9162-30E7518C25BD}" dt="2019-04-03T17:40:20.352" v="220" actId="1076"/>
          <ac:picMkLst>
            <pc:docMk/>
            <pc:sldMk cId="2424701550" sldId="331"/>
            <ac:picMk id="8" creationId="{2F66333B-07F4-4B76-8FAC-096355D8257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10A462-30EF-4ADE-9CBC-0B739B282F0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035B4C3-F404-4B35-BB02-4A41D7796706}">
      <dgm:prSet phldrT="[Text]"/>
      <dgm:spPr/>
      <dgm:t>
        <a:bodyPr/>
        <a:lstStyle/>
        <a:p>
          <a:r>
            <a:rPr lang="en-US" sz="3000">
              <a:solidFill>
                <a:srgbClr val="000000"/>
              </a:solidFill>
              <a:latin typeface="Copperplate Gothic Bold"/>
              <a:cs typeface="Aharoni"/>
            </a:rPr>
            <a:t>AVS Prototype on Raspberry Pi</a:t>
          </a:r>
          <a:endParaRPr lang="en-US" sz="3000">
            <a:solidFill>
              <a:srgbClr val="010000"/>
            </a:solidFill>
            <a:latin typeface="Copperplate Gothic Bold"/>
            <a:cs typeface="Aharoni"/>
          </a:endParaRPr>
        </a:p>
      </dgm:t>
    </dgm:pt>
    <dgm:pt modelId="{14275CE7-3959-4672-B34E-528EA42F7834}" type="parTrans" cxnId="{30266A1F-5A0B-4C88-80E6-44AE4F2088B7}">
      <dgm:prSet/>
      <dgm:spPr/>
      <dgm:t>
        <a:bodyPr/>
        <a:lstStyle/>
        <a:p>
          <a:endParaRPr lang="en-US"/>
        </a:p>
      </dgm:t>
    </dgm:pt>
    <dgm:pt modelId="{1358074D-16C6-45E4-B828-87E50D7BC02A}" type="sibTrans" cxnId="{30266A1F-5A0B-4C88-80E6-44AE4F2088B7}">
      <dgm:prSet/>
      <dgm:spPr/>
      <dgm:t>
        <a:bodyPr/>
        <a:lstStyle/>
        <a:p>
          <a:endParaRPr lang="en-US"/>
        </a:p>
      </dgm:t>
    </dgm:pt>
    <dgm:pt modelId="{E2E78D90-1CEF-4ADB-83F1-CF0ABACA22E7}">
      <dgm:prSet phldrT="[Text]"/>
      <dgm:spPr/>
      <dgm:t>
        <a:bodyPr/>
        <a:lstStyle/>
        <a:p>
          <a:r>
            <a:rPr lang="en-US">
              <a:solidFill>
                <a:srgbClr val="000000"/>
              </a:solidFill>
              <a:latin typeface="Copperplate Gothic Bold"/>
              <a:cs typeface="Calibri Light"/>
            </a:rPr>
            <a:t>Remote Control Design</a:t>
          </a:r>
        </a:p>
      </dgm:t>
    </dgm:pt>
    <dgm:pt modelId="{08351ED5-207B-494C-B107-A751B9FCCC10}" type="parTrans" cxnId="{D51BCB89-548F-4C8F-A7E4-A156B1F8D018}">
      <dgm:prSet/>
      <dgm:spPr/>
      <dgm:t>
        <a:bodyPr/>
        <a:lstStyle/>
        <a:p>
          <a:endParaRPr lang="en-US"/>
        </a:p>
      </dgm:t>
    </dgm:pt>
    <dgm:pt modelId="{7BE1EB9C-F09D-4EF0-B901-77AE429B4316}" type="sibTrans" cxnId="{D51BCB89-548F-4C8F-A7E4-A156B1F8D018}">
      <dgm:prSet/>
      <dgm:spPr/>
      <dgm:t>
        <a:bodyPr/>
        <a:lstStyle/>
        <a:p>
          <a:endParaRPr lang="en-US"/>
        </a:p>
      </dgm:t>
    </dgm:pt>
    <dgm:pt modelId="{127816E9-A126-420B-8A31-EA0AED3550AA}">
      <dgm:prSet phldrT="[Text]"/>
      <dgm:spPr/>
      <dgm:t>
        <a:bodyPr/>
        <a:lstStyle/>
        <a:p>
          <a:r>
            <a:rPr lang="en-US">
              <a:solidFill>
                <a:srgbClr val="000000"/>
              </a:solidFill>
              <a:latin typeface="Copperplate Gothic Bold"/>
              <a:cs typeface="Calibri Light"/>
            </a:rPr>
            <a:t>Alexa Skill Program</a:t>
          </a:r>
        </a:p>
      </dgm:t>
    </dgm:pt>
    <dgm:pt modelId="{EACFF02A-8310-404B-B121-F19B19D07393}" type="parTrans" cxnId="{93EC7911-AB39-4B82-9B25-381EEDB96007}">
      <dgm:prSet/>
      <dgm:spPr/>
      <dgm:t>
        <a:bodyPr/>
        <a:lstStyle/>
        <a:p>
          <a:endParaRPr lang="en-US"/>
        </a:p>
      </dgm:t>
    </dgm:pt>
    <dgm:pt modelId="{32237F8F-CF31-486C-803F-2680D75DF416}" type="sibTrans" cxnId="{93EC7911-AB39-4B82-9B25-381EEDB96007}">
      <dgm:prSet/>
      <dgm:spPr/>
      <dgm:t>
        <a:bodyPr/>
        <a:lstStyle/>
        <a:p>
          <a:endParaRPr lang="en-US"/>
        </a:p>
      </dgm:t>
    </dgm:pt>
    <dgm:pt modelId="{F0336F8C-60B2-408D-BA1A-87DED75B09A3}">
      <dgm:prSet phldrT="[Text]"/>
      <dgm:spPr/>
      <dgm:t>
        <a:bodyPr/>
        <a:lstStyle/>
        <a:p>
          <a:r>
            <a:rPr lang="en-US">
              <a:solidFill>
                <a:srgbClr val="000000"/>
              </a:solidFill>
              <a:latin typeface="Copperplate Gothic Bold"/>
              <a:cs typeface="Calibri Light"/>
            </a:rPr>
            <a:t>Data Channel for Television, Temperature, and Lights</a:t>
          </a:r>
        </a:p>
      </dgm:t>
    </dgm:pt>
    <dgm:pt modelId="{71168798-3D98-4790-866C-0B1E4DF73CBC}" type="parTrans" cxnId="{475CE8A3-60A9-4225-A7DD-1874215D0475}">
      <dgm:prSet/>
      <dgm:spPr/>
      <dgm:t>
        <a:bodyPr/>
        <a:lstStyle/>
        <a:p>
          <a:endParaRPr lang="en-US"/>
        </a:p>
      </dgm:t>
    </dgm:pt>
    <dgm:pt modelId="{BE09110E-296E-47E0-A822-8A43DA2AAD06}" type="sibTrans" cxnId="{475CE8A3-60A9-4225-A7DD-1874215D0475}">
      <dgm:prSet/>
      <dgm:spPr/>
      <dgm:t>
        <a:bodyPr/>
        <a:lstStyle/>
        <a:p>
          <a:endParaRPr lang="en-US"/>
        </a:p>
      </dgm:t>
    </dgm:pt>
    <dgm:pt modelId="{BE56DCAE-FEF0-41E3-AE65-D6EFC0133AFB}">
      <dgm:prSet phldrT="[Text]"/>
      <dgm:spPr/>
      <dgm:t>
        <a:bodyPr/>
        <a:lstStyle/>
        <a:p>
          <a:r>
            <a:rPr lang="en-US">
              <a:solidFill>
                <a:srgbClr val="000000"/>
              </a:solidFill>
              <a:latin typeface="Copperplate Gothic Bold"/>
              <a:cs typeface="Calibri Light"/>
            </a:rPr>
            <a:t>Temperature Control Design</a:t>
          </a:r>
        </a:p>
      </dgm:t>
    </dgm:pt>
    <dgm:pt modelId="{BDD0DFFC-3F14-4D1F-9A80-FE0313C4B159}" type="parTrans" cxnId="{E447DE21-8C60-46C2-BB59-CBF191EFE9B6}">
      <dgm:prSet/>
      <dgm:spPr/>
      <dgm:t>
        <a:bodyPr/>
        <a:lstStyle/>
        <a:p>
          <a:endParaRPr lang="en-US"/>
        </a:p>
      </dgm:t>
    </dgm:pt>
    <dgm:pt modelId="{1C698265-90D2-49FC-9C20-D1713B56BF6E}" type="sibTrans" cxnId="{E447DE21-8C60-46C2-BB59-CBF191EFE9B6}">
      <dgm:prSet/>
      <dgm:spPr/>
      <dgm:t>
        <a:bodyPr/>
        <a:lstStyle/>
        <a:p>
          <a:endParaRPr lang="en-US"/>
        </a:p>
      </dgm:t>
    </dgm:pt>
    <dgm:pt modelId="{FDF009C2-9321-40AC-90A1-886BFAD526EF}">
      <dgm:prSet phldrT="[Text]"/>
      <dgm:spPr/>
      <dgm:t>
        <a:bodyPr/>
        <a:lstStyle/>
        <a:p>
          <a:r>
            <a:rPr lang="en-US">
              <a:solidFill>
                <a:srgbClr val="000000"/>
              </a:solidFill>
              <a:latin typeface="Copperplate Gothic Bold"/>
              <a:cs typeface="Calibri Light"/>
            </a:rPr>
            <a:t>AWS Lambda Program</a:t>
          </a:r>
        </a:p>
      </dgm:t>
    </dgm:pt>
    <dgm:pt modelId="{CEFBD683-2A98-4765-AC4A-4DCCDF382A9A}" type="parTrans" cxnId="{998827E5-7495-4C0B-9939-C50458C1E7F6}">
      <dgm:prSet/>
      <dgm:spPr/>
      <dgm:t>
        <a:bodyPr/>
        <a:lstStyle/>
        <a:p>
          <a:endParaRPr lang="en-US"/>
        </a:p>
      </dgm:t>
    </dgm:pt>
    <dgm:pt modelId="{A76A42AE-6EDB-46DD-9830-990E3E888937}" type="sibTrans" cxnId="{998827E5-7495-4C0B-9939-C50458C1E7F6}">
      <dgm:prSet/>
      <dgm:spPr/>
      <dgm:t>
        <a:bodyPr/>
        <a:lstStyle/>
        <a:p>
          <a:endParaRPr lang="en-US"/>
        </a:p>
      </dgm:t>
    </dgm:pt>
    <dgm:pt modelId="{1368562C-02D0-4BA7-BD9A-BB7B8A74CF49}">
      <dgm:prSet phldrT="[Text]"/>
      <dgm:spPr/>
      <dgm:t>
        <a:bodyPr/>
        <a:lstStyle/>
        <a:p>
          <a:r>
            <a:rPr lang="en-US">
              <a:solidFill>
                <a:srgbClr val="000000"/>
              </a:solidFill>
              <a:latin typeface="Copperplate Gothic Bold"/>
              <a:cs typeface="Calibri Light"/>
            </a:rPr>
            <a:t>Open/Close Sensing Design</a:t>
          </a:r>
        </a:p>
      </dgm:t>
    </dgm:pt>
    <dgm:pt modelId="{BA8B17A9-5202-4413-8994-A789A5A656FD}" type="parTrans" cxnId="{C930753F-B05A-483B-B100-4011BFA899E6}">
      <dgm:prSet/>
      <dgm:spPr/>
      <dgm:t>
        <a:bodyPr/>
        <a:lstStyle/>
        <a:p>
          <a:endParaRPr lang="en-US"/>
        </a:p>
      </dgm:t>
    </dgm:pt>
    <dgm:pt modelId="{5ED030EC-63EE-43B7-ACF2-7B3A6A087683}" type="sibTrans" cxnId="{C930753F-B05A-483B-B100-4011BFA899E6}">
      <dgm:prSet/>
      <dgm:spPr/>
      <dgm:t>
        <a:bodyPr/>
        <a:lstStyle/>
        <a:p>
          <a:endParaRPr lang="en-US"/>
        </a:p>
      </dgm:t>
    </dgm:pt>
    <dgm:pt modelId="{C66936F6-B534-469C-83CC-5A4F46466BAA}">
      <dgm:prSet phldrT="[Text]"/>
      <dgm:spPr/>
      <dgm:t>
        <a:bodyPr/>
        <a:lstStyle/>
        <a:p>
          <a:r>
            <a:rPr lang="en-US">
              <a:solidFill>
                <a:srgbClr val="000000"/>
              </a:solidFill>
              <a:latin typeface="Copperplate Gothic Bold"/>
              <a:cs typeface="Calibri Light"/>
            </a:rPr>
            <a:t>Light Control Design</a:t>
          </a:r>
        </a:p>
      </dgm:t>
    </dgm:pt>
    <dgm:pt modelId="{2E3C18AE-E69C-4C57-8680-06CA235F3FC2}" type="parTrans" cxnId="{61DFEE10-2E9C-4BE7-9297-96511B33C652}">
      <dgm:prSet/>
      <dgm:spPr/>
      <dgm:t>
        <a:bodyPr/>
        <a:lstStyle/>
        <a:p>
          <a:endParaRPr lang="en-US"/>
        </a:p>
      </dgm:t>
    </dgm:pt>
    <dgm:pt modelId="{B2781005-7EB6-4EFD-BEA3-34993AA64F84}" type="sibTrans" cxnId="{61DFEE10-2E9C-4BE7-9297-96511B33C652}">
      <dgm:prSet/>
      <dgm:spPr/>
      <dgm:t>
        <a:bodyPr/>
        <a:lstStyle/>
        <a:p>
          <a:endParaRPr lang="en-US"/>
        </a:p>
      </dgm:t>
    </dgm:pt>
    <dgm:pt modelId="{0DB966E7-5C13-4F98-9900-E3484498EBF5}">
      <dgm:prSet phldrT="[Text]"/>
      <dgm:spPr/>
      <dgm:t>
        <a:bodyPr/>
        <a:lstStyle/>
        <a:p>
          <a:r>
            <a:rPr lang="en-US">
              <a:solidFill>
                <a:srgbClr val="000000"/>
              </a:solidFill>
              <a:latin typeface="Copperplate Gothic Bold"/>
              <a:cs typeface="Calibri Light"/>
            </a:rPr>
            <a:t>Encasing Design</a:t>
          </a:r>
        </a:p>
      </dgm:t>
    </dgm:pt>
    <dgm:pt modelId="{16C70BCB-5F32-4D6C-9A0D-7CBD3A6D7E70}" type="parTrans" cxnId="{2BB77200-7863-4E8A-AB68-9DCAA699E38A}">
      <dgm:prSet/>
      <dgm:spPr/>
      <dgm:t>
        <a:bodyPr/>
        <a:lstStyle/>
        <a:p>
          <a:endParaRPr lang="en-US"/>
        </a:p>
      </dgm:t>
    </dgm:pt>
    <dgm:pt modelId="{33BFB062-3E64-4661-9FFC-96B80144F128}" type="sibTrans" cxnId="{2BB77200-7863-4E8A-AB68-9DCAA699E38A}">
      <dgm:prSet/>
      <dgm:spPr/>
      <dgm:t>
        <a:bodyPr/>
        <a:lstStyle/>
        <a:p>
          <a:endParaRPr lang="en-US"/>
        </a:p>
      </dgm:t>
    </dgm:pt>
    <dgm:pt modelId="{D6EB75C8-1E5C-44A9-860B-66E183B7C38D}">
      <dgm:prSet phldrT="[Text]"/>
      <dgm:spPr/>
      <dgm:t>
        <a:bodyPr/>
        <a:lstStyle/>
        <a:p>
          <a:r>
            <a:rPr lang="en-US">
              <a:solidFill>
                <a:srgbClr val="000000"/>
              </a:solidFill>
              <a:latin typeface="Copperplate Gothic Bold"/>
              <a:cs typeface="Calibri Light"/>
            </a:rPr>
            <a:t>Design Verification</a:t>
          </a:r>
        </a:p>
      </dgm:t>
    </dgm:pt>
    <dgm:pt modelId="{C6B2A72E-8561-4EF7-9875-7CB2BBBED1EF}" type="parTrans" cxnId="{E7D5E572-4D3F-4A1C-8193-A56FDA257CE5}">
      <dgm:prSet/>
      <dgm:spPr/>
      <dgm:t>
        <a:bodyPr/>
        <a:lstStyle/>
        <a:p>
          <a:endParaRPr lang="en-US"/>
        </a:p>
      </dgm:t>
    </dgm:pt>
    <dgm:pt modelId="{FBB23027-FA50-4D63-AEA0-12C7F5AEC61A}" type="sibTrans" cxnId="{E7D5E572-4D3F-4A1C-8193-A56FDA257CE5}">
      <dgm:prSet/>
      <dgm:spPr/>
      <dgm:t>
        <a:bodyPr/>
        <a:lstStyle/>
        <a:p>
          <a:endParaRPr lang="en-US"/>
        </a:p>
      </dgm:t>
    </dgm:pt>
    <dgm:pt modelId="{A1847CE0-1A5C-4BEC-B202-DEE52B186229}" type="pres">
      <dgm:prSet presAssocID="{7810A462-30EF-4ADE-9CBC-0B739B282F0A}" presName="diagram" presStyleCnt="0">
        <dgm:presLayoutVars>
          <dgm:dir/>
          <dgm:resizeHandles val="exact"/>
        </dgm:presLayoutVars>
      </dgm:prSet>
      <dgm:spPr/>
      <dgm:t>
        <a:bodyPr/>
        <a:lstStyle/>
        <a:p>
          <a:endParaRPr lang="en-US"/>
        </a:p>
      </dgm:t>
    </dgm:pt>
    <dgm:pt modelId="{2E75AA2F-EE05-4E21-A930-C2467D62D0F6}" type="pres">
      <dgm:prSet presAssocID="{C035B4C3-F404-4B35-BB02-4A41D7796706}" presName="node" presStyleLbl="node1" presStyleIdx="0" presStyleCnt="10">
        <dgm:presLayoutVars>
          <dgm:bulletEnabled val="1"/>
        </dgm:presLayoutVars>
      </dgm:prSet>
      <dgm:spPr/>
      <dgm:t>
        <a:bodyPr/>
        <a:lstStyle/>
        <a:p>
          <a:endParaRPr lang="en-US"/>
        </a:p>
      </dgm:t>
    </dgm:pt>
    <dgm:pt modelId="{A7D197C1-DA66-430F-AF48-D420239A6BB0}" type="pres">
      <dgm:prSet presAssocID="{1358074D-16C6-45E4-B828-87E50D7BC02A}" presName="sibTrans" presStyleLbl="sibTrans2D1" presStyleIdx="0" presStyleCnt="9"/>
      <dgm:spPr/>
      <dgm:t>
        <a:bodyPr/>
        <a:lstStyle/>
        <a:p>
          <a:endParaRPr lang="en-US"/>
        </a:p>
      </dgm:t>
    </dgm:pt>
    <dgm:pt modelId="{4FE9D57F-2C6E-41DE-85B1-958F33DC0266}" type="pres">
      <dgm:prSet presAssocID="{1358074D-16C6-45E4-B828-87E50D7BC02A}" presName="connectorText" presStyleLbl="sibTrans2D1" presStyleIdx="0" presStyleCnt="9"/>
      <dgm:spPr/>
      <dgm:t>
        <a:bodyPr/>
        <a:lstStyle/>
        <a:p>
          <a:endParaRPr lang="en-US"/>
        </a:p>
      </dgm:t>
    </dgm:pt>
    <dgm:pt modelId="{D3C05886-EA4E-4AE9-A906-BA274E725BE8}" type="pres">
      <dgm:prSet presAssocID="{127816E9-A126-420B-8A31-EA0AED3550AA}" presName="node" presStyleLbl="node1" presStyleIdx="1" presStyleCnt="10">
        <dgm:presLayoutVars>
          <dgm:bulletEnabled val="1"/>
        </dgm:presLayoutVars>
      </dgm:prSet>
      <dgm:spPr/>
      <dgm:t>
        <a:bodyPr/>
        <a:lstStyle/>
        <a:p>
          <a:endParaRPr lang="en-US"/>
        </a:p>
      </dgm:t>
    </dgm:pt>
    <dgm:pt modelId="{306D646A-F5AA-4D63-BD44-42433989BAEA}" type="pres">
      <dgm:prSet presAssocID="{32237F8F-CF31-486C-803F-2680D75DF416}" presName="sibTrans" presStyleLbl="sibTrans2D1" presStyleIdx="1" presStyleCnt="9"/>
      <dgm:spPr/>
      <dgm:t>
        <a:bodyPr/>
        <a:lstStyle/>
        <a:p>
          <a:endParaRPr lang="en-US"/>
        </a:p>
      </dgm:t>
    </dgm:pt>
    <dgm:pt modelId="{A25D00C0-93DF-4C6C-8784-985952329F3F}" type="pres">
      <dgm:prSet presAssocID="{32237F8F-CF31-486C-803F-2680D75DF416}" presName="connectorText" presStyleLbl="sibTrans2D1" presStyleIdx="1" presStyleCnt="9"/>
      <dgm:spPr/>
      <dgm:t>
        <a:bodyPr/>
        <a:lstStyle/>
        <a:p>
          <a:endParaRPr lang="en-US"/>
        </a:p>
      </dgm:t>
    </dgm:pt>
    <dgm:pt modelId="{6605F42F-1F77-47B2-859D-B5DCED29A654}" type="pres">
      <dgm:prSet presAssocID="{F0336F8C-60B2-408D-BA1A-87DED75B09A3}" presName="node" presStyleLbl="node1" presStyleIdx="2" presStyleCnt="10">
        <dgm:presLayoutVars>
          <dgm:bulletEnabled val="1"/>
        </dgm:presLayoutVars>
      </dgm:prSet>
      <dgm:spPr/>
      <dgm:t>
        <a:bodyPr/>
        <a:lstStyle/>
        <a:p>
          <a:endParaRPr lang="en-US"/>
        </a:p>
      </dgm:t>
    </dgm:pt>
    <dgm:pt modelId="{8799E561-AAFC-47E0-AE10-5BB111063D58}" type="pres">
      <dgm:prSet presAssocID="{BE09110E-296E-47E0-A822-8A43DA2AAD06}" presName="sibTrans" presStyleLbl="sibTrans2D1" presStyleIdx="2" presStyleCnt="9"/>
      <dgm:spPr/>
      <dgm:t>
        <a:bodyPr/>
        <a:lstStyle/>
        <a:p>
          <a:endParaRPr lang="en-US"/>
        </a:p>
      </dgm:t>
    </dgm:pt>
    <dgm:pt modelId="{17358B65-9F5C-40B8-86F3-F0E61B9DD548}" type="pres">
      <dgm:prSet presAssocID="{BE09110E-296E-47E0-A822-8A43DA2AAD06}" presName="connectorText" presStyleLbl="sibTrans2D1" presStyleIdx="2" presStyleCnt="9"/>
      <dgm:spPr/>
      <dgm:t>
        <a:bodyPr/>
        <a:lstStyle/>
        <a:p>
          <a:endParaRPr lang="en-US"/>
        </a:p>
      </dgm:t>
    </dgm:pt>
    <dgm:pt modelId="{EC5DA964-555A-4BFE-89CA-EE4F445CD1E7}" type="pres">
      <dgm:prSet presAssocID="{FDF009C2-9321-40AC-90A1-886BFAD526EF}" presName="node" presStyleLbl="node1" presStyleIdx="3" presStyleCnt="10">
        <dgm:presLayoutVars>
          <dgm:bulletEnabled val="1"/>
        </dgm:presLayoutVars>
      </dgm:prSet>
      <dgm:spPr/>
      <dgm:t>
        <a:bodyPr/>
        <a:lstStyle/>
        <a:p>
          <a:endParaRPr lang="en-US"/>
        </a:p>
      </dgm:t>
    </dgm:pt>
    <dgm:pt modelId="{6E7C0446-54CF-4A7E-9F53-D229D2D67825}" type="pres">
      <dgm:prSet presAssocID="{A76A42AE-6EDB-46DD-9830-990E3E888937}" presName="sibTrans" presStyleLbl="sibTrans2D1" presStyleIdx="3" presStyleCnt="9"/>
      <dgm:spPr/>
      <dgm:t>
        <a:bodyPr/>
        <a:lstStyle/>
        <a:p>
          <a:endParaRPr lang="en-US"/>
        </a:p>
      </dgm:t>
    </dgm:pt>
    <dgm:pt modelId="{43741BBA-69B6-4BFF-B2E5-E32EF077742D}" type="pres">
      <dgm:prSet presAssocID="{A76A42AE-6EDB-46DD-9830-990E3E888937}" presName="connectorText" presStyleLbl="sibTrans2D1" presStyleIdx="3" presStyleCnt="9"/>
      <dgm:spPr/>
      <dgm:t>
        <a:bodyPr/>
        <a:lstStyle/>
        <a:p>
          <a:endParaRPr lang="en-US"/>
        </a:p>
      </dgm:t>
    </dgm:pt>
    <dgm:pt modelId="{CC330A73-DE08-4233-B139-EC4B6F98D1B0}" type="pres">
      <dgm:prSet presAssocID="{E2E78D90-1CEF-4ADB-83F1-CF0ABACA22E7}" presName="node" presStyleLbl="node1" presStyleIdx="4" presStyleCnt="10">
        <dgm:presLayoutVars>
          <dgm:bulletEnabled val="1"/>
        </dgm:presLayoutVars>
      </dgm:prSet>
      <dgm:spPr/>
      <dgm:t>
        <a:bodyPr/>
        <a:lstStyle/>
        <a:p>
          <a:endParaRPr lang="en-US"/>
        </a:p>
      </dgm:t>
    </dgm:pt>
    <dgm:pt modelId="{A4CD5BFC-76B9-4552-B976-612682EFAEEF}" type="pres">
      <dgm:prSet presAssocID="{7BE1EB9C-F09D-4EF0-B901-77AE429B4316}" presName="sibTrans" presStyleLbl="sibTrans2D1" presStyleIdx="4" presStyleCnt="9"/>
      <dgm:spPr/>
      <dgm:t>
        <a:bodyPr/>
        <a:lstStyle/>
        <a:p>
          <a:endParaRPr lang="en-US"/>
        </a:p>
      </dgm:t>
    </dgm:pt>
    <dgm:pt modelId="{62708632-A1CC-4BEB-BC00-6E5029D087DC}" type="pres">
      <dgm:prSet presAssocID="{7BE1EB9C-F09D-4EF0-B901-77AE429B4316}" presName="connectorText" presStyleLbl="sibTrans2D1" presStyleIdx="4" presStyleCnt="9"/>
      <dgm:spPr/>
      <dgm:t>
        <a:bodyPr/>
        <a:lstStyle/>
        <a:p>
          <a:endParaRPr lang="en-US"/>
        </a:p>
      </dgm:t>
    </dgm:pt>
    <dgm:pt modelId="{88E75029-87DC-47FA-96FA-44419833C7F9}" type="pres">
      <dgm:prSet presAssocID="{BE56DCAE-FEF0-41E3-AE65-D6EFC0133AFB}" presName="node" presStyleLbl="node1" presStyleIdx="5" presStyleCnt="10">
        <dgm:presLayoutVars>
          <dgm:bulletEnabled val="1"/>
        </dgm:presLayoutVars>
      </dgm:prSet>
      <dgm:spPr/>
      <dgm:t>
        <a:bodyPr/>
        <a:lstStyle/>
        <a:p>
          <a:endParaRPr lang="en-US"/>
        </a:p>
      </dgm:t>
    </dgm:pt>
    <dgm:pt modelId="{38E0B30C-B645-4199-BA36-242C770D3BB0}" type="pres">
      <dgm:prSet presAssocID="{1C698265-90D2-49FC-9C20-D1713B56BF6E}" presName="sibTrans" presStyleLbl="sibTrans2D1" presStyleIdx="5" presStyleCnt="9"/>
      <dgm:spPr/>
      <dgm:t>
        <a:bodyPr/>
        <a:lstStyle/>
        <a:p>
          <a:endParaRPr lang="en-US"/>
        </a:p>
      </dgm:t>
    </dgm:pt>
    <dgm:pt modelId="{536E1A64-7A88-4559-B2FF-D8C4969FB256}" type="pres">
      <dgm:prSet presAssocID="{1C698265-90D2-49FC-9C20-D1713B56BF6E}" presName="connectorText" presStyleLbl="sibTrans2D1" presStyleIdx="5" presStyleCnt="9"/>
      <dgm:spPr/>
      <dgm:t>
        <a:bodyPr/>
        <a:lstStyle/>
        <a:p>
          <a:endParaRPr lang="en-US"/>
        </a:p>
      </dgm:t>
    </dgm:pt>
    <dgm:pt modelId="{8BED9807-AE24-4566-96C2-CC0ED7474DE0}" type="pres">
      <dgm:prSet presAssocID="{C66936F6-B534-469C-83CC-5A4F46466BAA}" presName="node" presStyleLbl="node1" presStyleIdx="6" presStyleCnt="10">
        <dgm:presLayoutVars>
          <dgm:bulletEnabled val="1"/>
        </dgm:presLayoutVars>
      </dgm:prSet>
      <dgm:spPr/>
      <dgm:t>
        <a:bodyPr/>
        <a:lstStyle/>
        <a:p>
          <a:endParaRPr lang="en-US"/>
        </a:p>
      </dgm:t>
    </dgm:pt>
    <dgm:pt modelId="{D49CA6F0-8979-409B-B8D0-7BF58F59C9F3}" type="pres">
      <dgm:prSet presAssocID="{B2781005-7EB6-4EFD-BEA3-34993AA64F84}" presName="sibTrans" presStyleLbl="sibTrans2D1" presStyleIdx="6" presStyleCnt="9"/>
      <dgm:spPr/>
      <dgm:t>
        <a:bodyPr/>
        <a:lstStyle/>
        <a:p>
          <a:endParaRPr lang="en-US"/>
        </a:p>
      </dgm:t>
    </dgm:pt>
    <dgm:pt modelId="{FEA968FE-B66B-46D3-ADEA-C594B68A72C8}" type="pres">
      <dgm:prSet presAssocID="{B2781005-7EB6-4EFD-BEA3-34993AA64F84}" presName="connectorText" presStyleLbl="sibTrans2D1" presStyleIdx="6" presStyleCnt="9"/>
      <dgm:spPr/>
      <dgm:t>
        <a:bodyPr/>
        <a:lstStyle/>
        <a:p>
          <a:endParaRPr lang="en-US"/>
        </a:p>
      </dgm:t>
    </dgm:pt>
    <dgm:pt modelId="{5A9E9BC3-657B-4662-838C-B62EE34B5BD7}" type="pres">
      <dgm:prSet presAssocID="{1368562C-02D0-4BA7-BD9A-BB7B8A74CF49}" presName="node" presStyleLbl="node1" presStyleIdx="7" presStyleCnt="10">
        <dgm:presLayoutVars>
          <dgm:bulletEnabled val="1"/>
        </dgm:presLayoutVars>
      </dgm:prSet>
      <dgm:spPr/>
      <dgm:t>
        <a:bodyPr/>
        <a:lstStyle/>
        <a:p>
          <a:endParaRPr lang="en-US"/>
        </a:p>
      </dgm:t>
    </dgm:pt>
    <dgm:pt modelId="{F2FE80C9-CF7E-4115-A70A-0322E24FA93F}" type="pres">
      <dgm:prSet presAssocID="{5ED030EC-63EE-43B7-ACF2-7B3A6A087683}" presName="sibTrans" presStyleLbl="sibTrans2D1" presStyleIdx="7" presStyleCnt="9"/>
      <dgm:spPr/>
      <dgm:t>
        <a:bodyPr/>
        <a:lstStyle/>
        <a:p>
          <a:endParaRPr lang="en-US"/>
        </a:p>
      </dgm:t>
    </dgm:pt>
    <dgm:pt modelId="{D71DE378-1C22-4B4B-B7B1-09A239AEBE8D}" type="pres">
      <dgm:prSet presAssocID="{5ED030EC-63EE-43B7-ACF2-7B3A6A087683}" presName="connectorText" presStyleLbl="sibTrans2D1" presStyleIdx="7" presStyleCnt="9"/>
      <dgm:spPr/>
      <dgm:t>
        <a:bodyPr/>
        <a:lstStyle/>
        <a:p>
          <a:endParaRPr lang="en-US"/>
        </a:p>
      </dgm:t>
    </dgm:pt>
    <dgm:pt modelId="{CBA827FF-EFD1-4A9F-9C5E-BD49826426C4}" type="pres">
      <dgm:prSet presAssocID="{0DB966E7-5C13-4F98-9900-E3484498EBF5}" presName="node" presStyleLbl="node1" presStyleIdx="8" presStyleCnt="10">
        <dgm:presLayoutVars>
          <dgm:bulletEnabled val="1"/>
        </dgm:presLayoutVars>
      </dgm:prSet>
      <dgm:spPr/>
      <dgm:t>
        <a:bodyPr/>
        <a:lstStyle/>
        <a:p>
          <a:endParaRPr lang="en-US"/>
        </a:p>
      </dgm:t>
    </dgm:pt>
    <dgm:pt modelId="{AA941030-0A9B-4DEC-A292-9995B50E06BB}" type="pres">
      <dgm:prSet presAssocID="{33BFB062-3E64-4661-9FFC-96B80144F128}" presName="sibTrans" presStyleLbl="sibTrans2D1" presStyleIdx="8" presStyleCnt="9"/>
      <dgm:spPr/>
      <dgm:t>
        <a:bodyPr/>
        <a:lstStyle/>
        <a:p>
          <a:endParaRPr lang="en-US"/>
        </a:p>
      </dgm:t>
    </dgm:pt>
    <dgm:pt modelId="{C1EE40BE-594E-4A1F-816B-5AA14C6F9D17}" type="pres">
      <dgm:prSet presAssocID="{33BFB062-3E64-4661-9FFC-96B80144F128}" presName="connectorText" presStyleLbl="sibTrans2D1" presStyleIdx="8" presStyleCnt="9"/>
      <dgm:spPr/>
      <dgm:t>
        <a:bodyPr/>
        <a:lstStyle/>
        <a:p>
          <a:endParaRPr lang="en-US"/>
        </a:p>
      </dgm:t>
    </dgm:pt>
    <dgm:pt modelId="{CCE8F7D6-43F2-47B2-B3EC-CD2835E7C8C1}" type="pres">
      <dgm:prSet presAssocID="{D6EB75C8-1E5C-44A9-860B-66E183B7C38D}" presName="node" presStyleLbl="node1" presStyleIdx="9" presStyleCnt="10">
        <dgm:presLayoutVars>
          <dgm:bulletEnabled val="1"/>
        </dgm:presLayoutVars>
      </dgm:prSet>
      <dgm:spPr/>
      <dgm:t>
        <a:bodyPr/>
        <a:lstStyle/>
        <a:p>
          <a:endParaRPr lang="en-US"/>
        </a:p>
      </dgm:t>
    </dgm:pt>
  </dgm:ptLst>
  <dgm:cxnLst>
    <dgm:cxn modelId="{F09EBAEC-EAB8-40EC-829C-6D7C18D9E68A}" type="presOf" srcId="{1358074D-16C6-45E4-B828-87E50D7BC02A}" destId="{4FE9D57F-2C6E-41DE-85B1-958F33DC0266}" srcOrd="1" destOrd="0" presId="urn:microsoft.com/office/officeart/2005/8/layout/process5"/>
    <dgm:cxn modelId="{66A086A3-9DDD-4885-A0AE-7CE337A7F21F}" type="presOf" srcId="{0DB966E7-5C13-4F98-9900-E3484498EBF5}" destId="{CBA827FF-EFD1-4A9F-9C5E-BD49826426C4}" srcOrd="0" destOrd="0" presId="urn:microsoft.com/office/officeart/2005/8/layout/process5"/>
    <dgm:cxn modelId="{CE69A15D-D13F-4705-AB1C-D5285853D424}" type="presOf" srcId="{32237F8F-CF31-486C-803F-2680D75DF416}" destId="{A25D00C0-93DF-4C6C-8784-985952329F3F}" srcOrd="1" destOrd="0" presId="urn:microsoft.com/office/officeart/2005/8/layout/process5"/>
    <dgm:cxn modelId="{998827E5-7495-4C0B-9939-C50458C1E7F6}" srcId="{7810A462-30EF-4ADE-9CBC-0B739B282F0A}" destId="{FDF009C2-9321-40AC-90A1-886BFAD526EF}" srcOrd="3" destOrd="0" parTransId="{CEFBD683-2A98-4765-AC4A-4DCCDF382A9A}" sibTransId="{A76A42AE-6EDB-46DD-9830-990E3E888937}"/>
    <dgm:cxn modelId="{30266A1F-5A0B-4C88-80E6-44AE4F2088B7}" srcId="{7810A462-30EF-4ADE-9CBC-0B739B282F0A}" destId="{C035B4C3-F404-4B35-BB02-4A41D7796706}" srcOrd="0" destOrd="0" parTransId="{14275CE7-3959-4672-B34E-528EA42F7834}" sibTransId="{1358074D-16C6-45E4-B828-87E50D7BC02A}"/>
    <dgm:cxn modelId="{2BB77200-7863-4E8A-AB68-9DCAA699E38A}" srcId="{7810A462-30EF-4ADE-9CBC-0B739B282F0A}" destId="{0DB966E7-5C13-4F98-9900-E3484498EBF5}" srcOrd="8" destOrd="0" parTransId="{16C70BCB-5F32-4D6C-9A0D-7CBD3A6D7E70}" sibTransId="{33BFB062-3E64-4661-9FFC-96B80144F128}"/>
    <dgm:cxn modelId="{E1862F26-EBED-41A2-B298-0F888DDB93C0}" type="presOf" srcId="{1C698265-90D2-49FC-9C20-D1713B56BF6E}" destId="{536E1A64-7A88-4559-B2FF-D8C4969FB256}" srcOrd="1" destOrd="0" presId="urn:microsoft.com/office/officeart/2005/8/layout/process5"/>
    <dgm:cxn modelId="{E43BFC33-9D61-4195-AC12-EE8090D9EBBB}" type="presOf" srcId="{BE56DCAE-FEF0-41E3-AE65-D6EFC0133AFB}" destId="{88E75029-87DC-47FA-96FA-44419833C7F9}" srcOrd="0" destOrd="0" presId="urn:microsoft.com/office/officeart/2005/8/layout/process5"/>
    <dgm:cxn modelId="{0883DFF1-FC38-49BF-9CF4-9C47B17E24BA}" type="presOf" srcId="{D6EB75C8-1E5C-44A9-860B-66E183B7C38D}" destId="{CCE8F7D6-43F2-47B2-B3EC-CD2835E7C8C1}" srcOrd="0" destOrd="0" presId="urn:microsoft.com/office/officeart/2005/8/layout/process5"/>
    <dgm:cxn modelId="{74FE3DF9-6C4B-4E44-8E03-37B0D0B7697F}" type="presOf" srcId="{33BFB062-3E64-4661-9FFC-96B80144F128}" destId="{C1EE40BE-594E-4A1F-816B-5AA14C6F9D17}" srcOrd="1" destOrd="0" presId="urn:microsoft.com/office/officeart/2005/8/layout/process5"/>
    <dgm:cxn modelId="{06B365F0-CC40-4412-973C-BD3078B0B196}" type="presOf" srcId="{33BFB062-3E64-4661-9FFC-96B80144F128}" destId="{AA941030-0A9B-4DEC-A292-9995B50E06BB}" srcOrd="0" destOrd="0" presId="urn:microsoft.com/office/officeart/2005/8/layout/process5"/>
    <dgm:cxn modelId="{8E1B0B0A-6F2D-4E2D-9C04-1DCE71CF8E1C}" type="presOf" srcId="{1368562C-02D0-4BA7-BD9A-BB7B8A74CF49}" destId="{5A9E9BC3-657B-4662-838C-B62EE34B5BD7}" srcOrd="0" destOrd="0" presId="urn:microsoft.com/office/officeart/2005/8/layout/process5"/>
    <dgm:cxn modelId="{EAC8FF88-E351-472F-80A5-220E6FCE6AA8}" type="presOf" srcId="{A76A42AE-6EDB-46DD-9830-990E3E888937}" destId="{43741BBA-69B6-4BFF-B2E5-E32EF077742D}" srcOrd="1" destOrd="0" presId="urn:microsoft.com/office/officeart/2005/8/layout/process5"/>
    <dgm:cxn modelId="{475CE8A3-60A9-4225-A7DD-1874215D0475}" srcId="{7810A462-30EF-4ADE-9CBC-0B739B282F0A}" destId="{F0336F8C-60B2-408D-BA1A-87DED75B09A3}" srcOrd="2" destOrd="0" parTransId="{71168798-3D98-4790-866C-0B1E4DF73CBC}" sibTransId="{BE09110E-296E-47E0-A822-8A43DA2AAD06}"/>
    <dgm:cxn modelId="{40169778-91BC-42F9-B9FC-F76CF3C55F1D}" type="presOf" srcId="{C66936F6-B534-469C-83CC-5A4F46466BAA}" destId="{8BED9807-AE24-4566-96C2-CC0ED7474DE0}" srcOrd="0" destOrd="0" presId="urn:microsoft.com/office/officeart/2005/8/layout/process5"/>
    <dgm:cxn modelId="{61DFEE10-2E9C-4BE7-9297-96511B33C652}" srcId="{7810A462-30EF-4ADE-9CBC-0B739B282F0A}" destId="{C66936F6-B534-469C-83CC-5A4F46466BAA}" srcOrd="6" destOrd="0" parTransId="{2E3C18AE-E69C-4C57-8680-06CA235F3FC2}" sibTransId="{B2781005-7EB6-4EFD-BEA3-34993AA64F84}"/>
    <dgm:cxn modelId="{1ADA190D-0F3B-4447-B2CA-8C9353D8F3AC}" type="presOf" srcId="{7BE1EB9C-F09D-4EF0-B901-77AE429B4316}" destId="{62708632-A1CC-4BEB-BC00-6E5029D087DC}" srcOrd="1" destOrd="0" presId="urn:microsoft.com/office/officeart/2005/8/layout/process5"/>
    <dgm:cxn modelId="{6EE8767F-3484-4DA0-8658-905A80CA9165}" type="presOf" srcId="{BE09110E-296E-47E0-A822-8A43DA2AAD06}" destId="{8799E561-AAFC-47E0-AE10-5BB111063D58}" srcOrd="0" destOrd="0" presId="urn:microsoft.com/office/officeart/2005/8/layout/process5"/>
    <dgm:cxn modelId="{C930753F-B05A-483B-B100-4011BFA899E6}" srcId="{7810A462-30EF-4ADE-9CBC-0B739B282F0A}" destId="{1368562C-02D0-4BA7-BD9A-BB7B8A74CF49}" srcOrd="7" destOrd="0" parTransId="{BA8B17A9-5202-4413-8994-A789A5A656FD}" sibTransId="{5ED030EC-63EE-43B7-ACF2-7B3A6A087683}"/>
    <dgm:cxn modelId="{31D791B7-1C55-4D4C-BCCE-D4617C4879A6}" type="presOf" srcId="{7810A462-30EF-4ADE-9CBC-0B739B282F0A}" destId="{A1847CE0-1A5C-4BEC-B202-DEE52B186229}" srcOrd="0" destOrd="0" presId="urn:microsoft.com/office/officeart/2005/8/layout/process5"/>
    <dgm:cxn modelId="{AEF0BE94-9399-407A-8643-F3FCF6DDA289}" type="presOf" srcId="{B2781005-7EB6-4EFD-BEA3-34993AA64F84}" destId="{D49CA6F0-8979-409B-B8D0-7BF58F59C9F3}" srcOrd="0" destOrd="0" presId="urn:microsoft.com/office/officeart/2005/8/layout/process5"/>
    <dgm:cxn modelId="{3F51BC28-4AFC-4894-B246-6DAB5E836113}" type="presOf" srcId="{5ED030EC-63EE-43B7-ACF2-7B3A6A087683}" destId="{F2FE80C9-CF7E-4115-A70A-0322E24FA93F}" srcOrd="0" destOrd="0" presId="urn:microsoft.com/office/officeart/2005/8/layout/process5"/>
    <dgm:cxn modelId="{3AADB2DD-B621-4475-992D-1774D2314162}" type="presOf" srcId="{F0336F8C-60B2-408D-BA1A-87DED75B09A3}" destId="{6605F42F-1F77-47B2-859D-B5DCED29A654}" srcOrd="0" destOrd="0" presId="urn:microsoft.com/office/officeart/2005/8/layout/process5"/>
    <dgm:cxn modelId="{E8A10F4D-A4B0-44F0-9AB4-E9A97ECECD4E}" type="presOf" srcId="{32237F8F-CF31-486C-803F-2680D75DF416}" destId="{306D646A-F5AA-4D63-BD44-42433989BAEA}" srcOrd="0" destOrd="0" presId="urn:microsoft.com/office/officeart/2005/8/layout/process5"/>
    <dgm:cxn modelId="{E447DE21-8C60-46C2-BB59-CBF191EFE9B6}" srcId="{7810A462-30EF-4ADE-9CBC-0B739B282F0A}" destId="{BE56DCAE-FEF0-41E3-AE65-D6EFC0133AFB}" srcOrd="5" destOrd="0" parTransId="{BDD0DFFC-3F14-4D1F-9A80-FE0313C4B159}" sibTransId="{1C698265-90D2-49FC-9C20-D1713B56BF6E}"/>
    <dgm:cxn modelId="{227581B8-A86C-45A6-9C42-DA085DAA230B}" type="presOf" srcId="{127816E9-A126-420B-8A31-EA0AED3550AA}" destId="{D3C05886-EA4E-4AE9-A906-BA274E725BE8}" srcOrd="0" destOrd="0" presId="urn:microsoft.com/office/officeart/2005/8/layout/process5"/>
    <dgm:cxn modelId="{4DA65786-7714-46FC-A0CD-6DA1FE7A38BF}" type="presOf" srcId="{B2781005-7EB6-4EFD-BEA3-34993AA64F84}" destId="{FEA968FE-B66B-46D3-ADEA-C594B68A72C8}" srcOrd="1" destOrd="0" presId="urn:microsoft.com/office/officeart/2005/8/layout/process5"/>
    <dgm:cxn modelId="{0E4D8F90-819A-4B7C-B5F6-B6B58D8C7D2A}" type="presOf" srcId="{1C698265-90D2-49FC-9C20-D1713B56BF6E}" destId="{38E0B30C-B645-4199-BA36-242C770D3BB0}" srcOrd="0" destOrd="0" presId="urn:microsoft.com/office/officeart/2005/8/layout/process5"/>
    <dgm:cxn modelId="{6690DE82-D7FA-4C0B-9479-72294CBE4A75}" type="presOf" srcId="{A76A42AE-6EDB-46DD-9830-990E3E888937}" destId="{6E7C0446-54CF-4A7E-9F53-D229D2D67825}" srcOrd="0" destOrd="0" presId="urn:microsoft.com/office/officeart/2005/8/layout/process5"/>
    <dgm:cxn modelId="{0E72B144-8B70-4CD7-BF30-5004C3DAD7C9}" type="presOf" srcId="{E2E78D90-1CEF-4ADB-83F1-CF0ABACA22E7}" destId="{CC330A73-DE08-4233-B139-EC4B6F98D1B0}" srcOrd="0" destOrd="0" presId="urn:microsoft.com/office/officeart/2005/8/layout/process5"/>
    <dgm:cxn modelId="{DA35B825-D4EB-4143-9F61-5FFD97472867}" type="presOf" srcId="{BE09110E-296E-47E0-A822-8A43DA2AAD06}" destId="{17358B65-9F5C-40B8-86F3-F0E61B9DD548}" srcOrd="1" destOrd="0" presId="urn:microsoft.com/office/officeart/2005/8/layout/process5"/>
    <dgm:cxn modelId="{4CC6466B-C71F-4A65-AB20-26DF63DF60A0}" type="presOf" srcId="{C035B4C3-F404-4B35-BB02-4A41D7796706}" destId="{2E75AA2F-EE05-4E21-A930-C2467D62D0F6}" srcOrd="0" destOrd="0" presId="urn:microsoft.com/office/officeart/2005/8/layout/process5"/>
    <dgm:cxn modelId="{93EC7911-AB39-4B82-9B25-381EEDB96007}" srcId="{7810A462-30EF-4ADE-9CBC-0B739B282F0A}" destId="{127816E9-A126-420B-8A31-EA0AED3550AA}" srcOrd="1" destOrd="0" parTransId="{EACFF02A-8310-404B-B121-F19B19D07393}" sibTransId="{32237F8F-CF31-486C-803F-2680D75DF416}"/>
    <dgm:cxn modelId="{3C211582-F34C-42D3-9AB8-78AA12224DA3}" type="presOf" srcId="{5ED030EC-63EE-43B7-ACF2-7B3A6A087683}" destId="{D71DE378-1C22-4B4B-B7B1-09A239AEBE8D}" srcOrd="1" destOrd="0" presId="urn:microsoft.com/office/officeart/2005/8/layout/process5"/>
    <dgm:cxn modelId="{681D2458-DA2F-470F-B82D-983C16870D26}" type="presOf" srcId="{FDF009C2-9321-40AC-90A1-886BFAD526EF}" destId="{EC5DA964-555A-4BFE-89CA-EE4F445CD1E7}" srcOrd="0" destOrd="0" presId="urn:microsoft.com/office/officeart/2005/8/layout/process5"/>
    <dgm:cxn modelId="{D51BCB89-548F-4C8F-A7E4-A156B1F8D018}" srcId="{7810A462-30EF-4ADE-9CBC-0B739B282F0A}" destId="{E2E78D90-1CEF-4ADB-83F1-CF0ABACA22E7}" srcOrd="4" destOrd="0" parTransId="{08351ED5-207B-494C-B107-A751B9FCCC10}" sibTransId="{7BE1EB9C-F09D-4EF0-B901-77AE429B4316}"/>
    <dgm:cxn modelId="{E7D5E572-4D3F-4A1C-8193-A56FDA257CE5}" srcId="{7810A462-30EF-4ADE-9CBC-0B739B282F0A}" destId="{D6EB75C8-1E5C-44A9-860B-66E183B7C38D}" srcOrd="9" destOrd="0" parTransId="{C6B2A72E-8561-4EF7-9875-7CB2BBBED1EF}" sibTransId="{FBB23027-FA50-4D63-AEA0-12C7F5AEC61A}"/>
    <dgm:cxn modelId="{B2E01920-2B8E-40CF-B2D8-7B599C37E70B}" type="presOf" srcId="{1358074D-16C6-45E4-B828-87E50D7BC02A}" destId="{A7D197C1-DA66-430F-AF48-D420239A6BB0}" srcOrd="0" destOrd="0" presId="urn:microsoft.com/office/officeart/2005/8/layout/process5"/>
    <dgm:cxn modelId="{A58639CE-545D-4192-94F5-C7A8F55BA350}" type="presOf" srcId="{7BE1EB9C-F09D-4EF0-B901-77AE429B4316}" destId="{A4CD5BFC-76B9-4552-B976-612682EFAEEF}" srcOrd="0" destOrd="0" presId="urn:microsoft.com/office/officeart/2005/8/layout/process5"/>
    <dgm:cxn modelId="{95795DAC-B306-4218-B238-C3D5402C3AE7}" type="presParOf" srcId="{A1847CE0-1A5C-4BEC-B202-DEE52B186229}" destId="{2E75AA2F-EE05-4E21-A930-C2467D62D0F6}" srcOrd="0" destOrd="0" presId="urn:microsoft.com/office/officeart/2005/8/layout/process5"/>
    <dgm:cxn modelId="{89B01BFE-72C5-4EF7-B925-58998B8BC406}" type="presParOf" srcId="{A1847CE0-1A5C-4BEC-B202-DEE52B186229}" destId="{A7D197C1-DA66-430F-AF48-D420239A6BB0}" srcOrd="1" destOrd="0" presId="urn:microsoft.com/office/officeart/2005/8/layout/process5"/>
    <dgm:cxn modelId="{841691AC-EF6B-450E-BCD5-B495A52BE7E5}" type="presParOf" srcId="{A7D197C1-DA66-430F-AF48-D420239A6BB0}" destId="{4FE9D57F-2C6E-41DE-85B1-958F33DC0266}" srcOrd="0" destOrd="0" presId="urn:microsoft.com/office/officeart/2005/8/layout/process5"/>
    <dgm:cxn modelId="{74D08C0F-B74D-426B-85CF-9D2B4E9FF098}" type="presParOf" srcId="{A1847CE0-1A5C-4BEC-B202-DEE52B186229}" destId="{D3C05886-EA4E-4AE9-A906-BA274E725BE8}" srcOrd="2" destOrd="0" presId="urn:microsoft.com/office/officeart/2005/8/layout/process5"/>
    <dgm:cxn modelId="{ED13B6F5-AAF3-447B-9D83-81E192CB731F}" type="presParOf" srcId="{A1847CE0-1A5C-4BEC-B202-DEE52B186229}" destId="{306D646A-F5AA-4D63-BD44-42433989BAEA}" srcOrd="3" destOrd="0" presId="urn:microsoft.com/office/officeart/2005/8/layout/process5"/>
    <dgm:cxn modelId="{5C299C96-8089-4B97-99BB-587D95DFE048}" type="presParOf" srcId="{306D646A-F5AA-4D63-BD44-42433989BAEA}" destId="{A25D00C0-93DF-4C6C-8784-985952329F3F}" srcOrd="0" destOrd="0" presId="urn:microsoft.com/office/officeart/2005/8/layout/process5"/>
    <dgm:cxn modelId="{35EAC93D-AA7E-4096-9843-F1056EEA37E7}" type="presParOf" srcId="{A1847CE0-1A5C-4BEC-B202-DEE52B186229}" destId="{6605F42F-1F77-47B2-859D-B5DCED29A654}" srcOrd="4" destOrd="0" presId="urn:microsoft.com/office/officeart/2005/8/layout/process5"/>
    <dgm:cxn modelId="{C0CC90C3-F8CF-4E95-83E7-C1225BB50180}" type="presParOf" srcId="{A1847CE0-1A5C-4BEC-B202-DEE52B186229}" destId="{8799E561-AAFC-47E0-AE10-5BB111063D58}" srcOrd="5" destOrd="0" presId="urn:microsoft.com/office/officeart/2005/8/layout/process5"/>
    <dgm:cxn modelId="{D8203018-ADE2-4CC6-9789-4E59B3918DA1}" type="presParOf" srcId="{8799E561-AAFC-47E0-AE10-5BB111063D58}" destId="{17358B65-9F5C-40B8-86F3-F0E61B9DD548}" srcOrd="0" destOrd="0" presId="urn:microsoft.com/office/officeart/2005/8/layout/process5"/>
    <dgm:cxn modelId="{486C9E2A-F342-4810-859D-09B947847F18}" type="presParOf" srcId="{A1847CE0-1A5C-4BEC-B202-DEE52B186229}" destId="{EC5DA964-555A-4BFE-89CA-EE4F445CD1E7}" srcOrd="6" destOrd="0" presId="urn:microsoft.com/office/officeart/2005/8/layout/process5"/>
    <dgm:cxn modelId="{8D1E9910-C220-4E21-ABD1-1824F37DE4A3}" type="presParOf" srcId="{A1847CE0-1A5C-4BEC-B202-DEE52B186229}" destId="{6E7C0446-54CF-4A7E-9F53-D229D2D67825}" srcOrd="7" destOrd="0" presId="urn:microsoft.com/office/officeart/2005/8/layout/process5"/>
    <dgm:cxn modelId="{9BE85CFF-E1FA-4A32-A3CD-FABFB0935CA1}" type="presParOf" srcId="{6E7C0446-54CF-4A7E-9F53-D229D2D67825}" destId="{43741BBA-69B6-4BFF-B2E5-E32EF077742D}" srcOrd="0" destOrd="0" presId="urn:microsoft.com/office/officeart/2005/8/layout/process5"/>
    <dgm:cxn modelId="{B403CA79-D347-4E00-98D7-D2CDDD1502E0}" type="presParOf" srcId="{A1847CE0-1A5C-4BEC-B202-DEE52B186229}" destId="{CC330A73-DE08-4233-B139-EC4B6F98D1B0}" srcOrd="8" destOrd="0" presId="urn:microsoft.com/office/officeart/2005/8/layout/process5"/>
    <dgm:cxn modelId="{96C5C2DC-DD09-4124-8307-5D3CFABB5F2B}" type="presParOf" srcId="{A1847CE0-1A5C-4BEC-B202-DEE52B186229}" destId="{A4CD5BFC-76B9-4552-B976-612682EFAEEF}" srcOrd="9" destOrd="0" presId="urn:microsoft.com/office/officeart/2005/8/layout/process5"/>
    <dgm:cxn modelId="{073093B0-0EAC-4210-989E-4517D4A36598}" type="presParOf" srcId="{A4CD5BFC-76B9-4552-B976-612682EFAEEF}" destId="{62708632-A1CC-4BEB-BC00-6E5029D087DC}" srcOrd="0" destOrd="0" presId="urn:microsoft.com/office/officeart/2005/8/layout/process5"/>
    <dgm:cxn modelId="{786A4DDC-7CCC-442F-BC2A-AFBDE3F29140}" type="presParOf" srcId="{A1847CE0-1A5C-4BEC-B202-DEE52B186229}" destId="{88E75029-87DC-47FA-96FA-44419833C7F9}" srcOrd="10" destOrd="0" presId="urn:microsoft.com/office/officeart/2005/8/layout/process5"/>
    <dgm:cxn modelId="{31CEAFCA-B188-4456-B639-A352175E0009}" type="presParOf" srcId="{A1847CE0-1A5C-4BEC-B202-DEE52B186229}" destId="{38E0B30C-B645-4199-BA36-242C770D3BB0}" srcOrd="11" destOrd="0" presId="urn:microsoft.com/office/officeart/2005/8/layout/process5"/>
    <dgm:cxn modelId="{A65935DC-06FF-4DD6-83BE-3506B2915CAA}" type="presParOf" srcId="{38E0B30C-B645-4199-BA36-242C770D3BB0}" destId="{536E1A64-7A88-4559-B2FF-D8C4969FB256}" srcOrd="0" destOrd="0" presId="urn:microsoft.com/office/officeart/2005/8/layout/process5"/>
    <dgm:cxn modelId="{9D664941-71D1-45C2-A24A-803E6CF42497}" type="presParOf" srcId="{A1847CE0-1A5C-4BEC-B202-DEE52B186229}" destId="{8BED9807-AE24-4566-96C2-CC0ED7474DE0}" srcOrd="12" destOrd="0" presId="urn:microsoft.com/office/officeart/2005/8/layout/process5"/>
    <dgm:cxn modelId="{61DCDA14-203A-4A71-823F-7A4C0E010EC4}" type="presParOf" srcId="{A1847CE0-1A5C-4BEC-B202-DEE52B186229}" destId="{D49CA6F0-8979-409B-B8D0-7BF58F59C9F3}" srcOrd="13" destOrd="0" presId="urn:microsoft.com/office/officeart/2005/8/layout/process5"/>
    <dgm:cxn modelId="{93482DBE-1661-4852-9705-7D938BFDCEE6}" type="presParOf" srcId="{D49CA6F0-8979-409B-B8D0-7BF58F59C9F3}" destId="{FEA968FE-B66B-46D3-ADEA-C594B68A72C8}" srcOrd="0" destOrd="0" presId="urn:microsoft.com/office/officeart/2005/8/layout/process5"/>
    <dgm:cxn modelId="{624BF622-9E41-44AD-A0E3-59A35B6F9E68}" type="presParOf" srcId="{A1847CE0-1A5C-4BEC-B202-DEE52B186229}" destId="{5A9E9BC3-657B-4662-838C-B62EE34B5BD7}" srcOrd="14" destOrd="0" presId="urn:microsoft.com/office/officeart/2005/8/layout/process5"/>
    <dgm:cxn modelId="{30A83D61-0F0F-4ABB-AE87-BE0857F47D40}" type="presParOf" srcId="{A1847CE0-1A5C-4BEC-B202-DEE52B186229}" destId="{F2FE80C9-CF7E-4115-A70A-0322E24FA93F}" srcOrd="15" destOrd="0" presId="urn:microsoft.com/office/officeart/2005/8/layout/process5"/>
    <dgm:cxn modelId="{AFF0A90C-087C-4B8C-9FA0-957B64430D41}" type="presParOf" srcId="{F2FE80C9-CF7E-4115-A70A-0322E24FA93F}" destId="{D71DE378-1C22-4B4B-B7B1-09A239AEBE8D}" srcOrd="0" destOrd="0" presId="urn:microsoft.com/office/officeart/2005/8/layout/process5"/>
    <dgm:cxn modelId="{DB0BC4AE-F433-490C-B2BD-A03F0EC75E3B}" type="presParOf" srcId="{A1847CE0-1A5C-4BEC-B202-DEE52B186229}" destId="{CBA827FF-EFD1-4A9F-9C5E-BD49826426C4}" srcOrd="16" destOrd="0" presId="urn:microsoft.com/office/officeart/2005/8/layout/process5"/>
    <dgm:cxn modelId="{8B34E308-3494-4FCC-A07F-FC4FE43C448B}" type="presParOf" srcId="{A1847CE0-1A5C-4BEC-B202-DEE52B186229}" destId="{AA941030-0A9B-4DEC-A292-9995B50E06BB}" srcOrd="17" destOrd="0" presId="urn:microsoft.com/office/officeart/2005/8/layout/process5"/>
    <dgm:cxn modelId="{68E042EB-B6EA-4C3F-B60C-E61237ACBD5B}" type="presParOf" srcId="{AA941030-0A9B-4DEC-A292-9995B50E06BB}" destId="{C1EE40BE-594E-4A1F-816B-5AA14C6F9D17}" srcOrd="0" destOrd="0" presId="urn:microsoft.com/office/officeart/2005/8/layout/process5"/>
    <dgm:cxn modelId="{B2B378BD-596A-431C-8673-4864DD4706B2}" type="presParOf" srcId="{A1847CE0-1A5C-4BEC-B202-DEE52B186229}" destId="{CCE8F7D6-43F2-47B2-B3EC-CD2835E7C8C1}"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5AA2F-EE05-4E21-A930-C2467D62D0F6}">
      <dsp:nvSpPr>
        <dsp:cNvPr id="0" name=""/>
        <dsp:cNvSpPr/>
      </dsp:nvSpPr>
      <dsp:spPr>
        <a:xfrm>
          <a:off x="1006822" y="173"/>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Aharoni"/>
            </a:rPr>
            <a:t>AVS Prototype on Raspberry Pi</a:t>
          </a:r>
          <a:endParaRPr lang="en-US" sz="1300" kern="1200">
            <a:solidFill>
              <a:srgbClr val="010000"/>
            </a:solidFill>
            <a:latin typeface="Copperplate Gothic Bold"/>
            <a:cs typeface="Aharoni"/>
          </a:endParaRPr>
        </a:p>
      </dsp:txBody>
      <dsp:txXfrm>
        <a:off x="1034009" y="27360"/>
        <a:ext cx="1492694" cy="873867"/>
      </dsp:txXfrm>
    </dsp:sp>
    <dsp:sp modelId="{A7D197C1-DA66-430F-AF48-D420239A6BB0}">
      <dsp:nvSpPr>
        <dsp:cNvPr id="0" name=""/>
        <dsp:cNvSpPr/>
      </dsp:nvSpPr>
      <dsp:spPr>
        <a:xfrm>
          <a:off x="2690032" y="272457"/>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90032" y="349191"/>
        <a:ext cx="229585" cy="230204"/>
      </dsp:txXfrm>
    </dsp:sp>
    <dsp:sp modelId="{D3C05886-EA4E-4AE9-A906-BA274E725BE8}">
      <dsp:nvSpPr>
        <dsp:cNvPr id="0" name=""/>
        <dsp:cNvSpPr/>
      </dsp:nvSpPr>
      <dsp:spPr>
        <a:xfrm>
          <a:off x="3172717" y="173"/>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Alexa Skill Program</a:t>
          </a:r>
        </a:p>
      </dsp:txBody>
      <dsp:txXfrm>
        <a:off x="3199904" y="27360"/>
        <a:ext cx="1492694" cy="873867"/>
      </dsp:txXfrm>
    </dsp:sp>
    <dsp:sp modelId="{306D646A-F5AA-4D63-BD44-42433989BAEA}">
      <dsp:nvSpPr>
        <dsp:cNvPr id="0" name=""/>
        <dsp:cNvSpPr/>
      </dsp:nvSpPr>
      <dsp:spPr>
        <a:xfrm>
          <a:off x="4855928" y="272457"/>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855928" y="349191"/>
        <a:ext cx="229585" cy="230204"/>
      </dsp:txXfrm>
    </dsp:sp>
    <dsp:sp modelId="{6605F42F-1F77-47B2-859D-B5DCED29A654}">
      <dsp:nvSpPr>
        <dsp:cNvPr id="0" name=""/>
        <dsp:cNvSpPr/>
      </dsp:nvSpPr>
      <dsp:spPr>
        <a:xfrm>
          <a:off x="5338613" y="173"/>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Data Channel for Television, Temperature, and Lights</a:t>
          </a:r>
        </a:p>
      </dsp:txBody>
      <dsp:txXfrm>
        <a:off x="5365800" y="27360"/>
        <a:ext cx="1492694" cy="873867"/>
      </dsp:txXfrm>
    </dsp:sp>
    <dsp:sp modelId="{8799E561-AAFC-47E0-AE10-5BB111063D58}">
      <dsp:nvSpPr>
        <dsp:cNvPr id="0" name=""/>
        <dsp:cNvSpPr/>
      </dsp:nvSpPr>
      <dsp:spPr>
        <a:xfrm>
          <a:off x="7021824" y="272457"/>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021824" y="349191"/>
        <a:ext cx="229585" cy="230204"/>
      </dsp:txXfrm>
    </dsp:sp>
    <dsp:sp modelId="{EC5DA964-555A-4BFE-89CA-EE4F445CD1E7}">
      <dsp:nvSpPr>
        <dsp:cNvPr id="0" name=""/>
        <dsp:cNvSpPr/>
      </dsp:nvSpPr>
      <dsp:spPr>
        <a:xfrm>
          <a:off x="7504509" y="173"/>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AWS Lambda Program</a:t>
          </a:r>
        </a:p>
      </dsp:txBody>
      <dsp:txXfrm>
        <a:off x="7531696" y="27360"/>
        <a:ext cx="1492694" cy="873867"/>
      </dsp:txXfrm>
    </dsp:sp>
    <dsp:sp modelId="{6E7C0446-54CF-4A7E-9F53-D229D2D67825}">
      <dsp:nvSpPr>
        <dsp:cNvPr id="0" name=""/>
        <dsp:cNvSpPr/>
      </dsp:nvSpPr>
      <dsp:spPr>
        <a:xfrm rot="5400000">
          <a:off x="8114054" y="1036709"/>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8162942" y="1064556"/>
        <a:ext cx="230204" cy="229585"/>
      </dsp:txXfrm>
    </dsp:sp>
    <dsp:sp modelId="{CC330A73-DE08-4233-B139-EC4B6F98D1B0}">
      <dsp:nvSpPr>
        <dsp:cNvPr id="0" name=""/>
        <dsp:cNvSpPr/>
      </dsp:nvSpPr>
      <dsp:spPr>
        <a:xfrm>
          <a:off x="7504509" y="1547241"/>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Remote Control Design</a:t>
          </a:r>
        </a:p>
      </dsp:txBody>
      <dsp:txXfrm>
        <a:off x="7531696" y="1574428"/>
        <a:ext cx="1492694" cy="873867"/>
      </dsp:txXfrm>
    </dsp:sp>
    <dsp:sp modelId="{A4CD5BFC-76B9-4552-B976-612682EFAEEF}">
      <dsp:nvSpPr>
        <dsp:cNvPr id="0" name=""/>
        <dsp:cNvSpPr/>
      </dsp:nvSpPr>
      <dsp:spPr>
        <a:xfrm rot="10800000">
          <a:off x="7040388" y="1819526"/>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138781" y="1896260"/>
        <a:ext cx="229585" cy="230204"/>
      </dsp:txXfrm>
    </dsp:sp>
    <dsp:sp modelId="{88E75029-87DC-47FA-96FA-44419833C7F9}">
      <dsp:nvSpPr>
        <dsp:cNvPr id="0" name=""/>
        <dsp:cNvSpPr/>
      </dsp:nvSpPr>
      <dsp:spPr>
        <a:xfrm>
          <a:off x="5338613" y="1547241"/>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Temperature Control Design</a:t>
          </a:r>
        </a:p>
      </dsp:txBody>
      <dsp:txXfrm>
        <a:off x="5365800" y="1574428"/>
        <a:ext cx="1492694" cy="873867"/>
      </dsp:txXfrm>
    </dsp:sp>
    <dsp:sp modelId="{38E0B30C-B645-4199-BA36-242C770D3BB0}">
      <dsp:nvSpPr>
        <dsp:cNvPr id="0" name=""/>
        <dsp:cNvSpPr/>
      </dsp:nvSpPr>
      <dsp:spPr>
        <a:xfrm rot="10800000">
          <a:off x="4874493" y="1819526"/>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972886" y="1896260"/>
        <a:ext cx="229585" cy="230204"/>
      </dsp:txXfrm>
    </dsp:sp>
    <dsp:sp modelId="{8BED9807-AE24-4566-96C2-CC0ED7474DE0}">
      <dsp:nvSpPr>
        <dsp:cNvPr id="0" name=""/>
        <dsp:cNvSpPr/>
      </dsp:nvSpPr>
      <dsp:spPr>
        <a:xfrm>
          <a:off x="3172717" y="1547241"/>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Light Control Design</a:t>
          </a:r>
        </a:p>
      </dsp:txBody>
      <dsp:txXfrm>
        <a:off x="3199904" y="1574428"/>
        <a:ext cx="1492694" cy="873867"/>
      </dsp:txXfrm>
    </dsp:sp>
    <dsp:sp modelId="{D49CA6F0-8979-409B-B8D0-7BF58F59C9F3}">
      <dsp:nvSpPr>
        <dsp:cNvPr id="0" name=""/>
        <dsp:cNvSpPr/>
      </dsp:nvSpPr>
      <dsp:spPr>
        <a:xfrm rot="10800000">
          <a:off x="2708597" y="1819526"/>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806990" y="1896260"/>
        <a:ext cx="229585" cy="230204"/>
      </dsp:txXfrm>
    </dsp:sp>
    <dsp:sp modelId="{5A9E9BC3-657B-4662-838C-B62EE34B5BD7}">
      <dsp:nvSpPr>
        <dsp:cNvPr id="0" name=""/>
        <dsp:cNvSpPr/>
      </dsp:nvSpPr>
      <dsp:spPr>
        <a:xfrm>
          <a:off x="1006822" y="1547241"/>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Open/Close Sensing Design</a:t>
          </a:r>
        </a:p>
      </dsp:txBody>
      <dsp:txXfrm>
        <a:off x="1034009" y="1574428"/>
        <a:ext cx="1492694" cy="873867"/>
      </dsp:txXfrm>
    </dsp:sp>
    <dsp:sp modelId="{F2FE80C9-CF7E-4115-A70A-0322E24FA93F}">
      <dsp:nvSpPr>
        <dsp:cNvPr id="0" name=""/>
        <dsp:cNvSpPr/>
      </dsp:nvSpPr>
      <dsp:spPr>
        <a:xfrm rot="5400000">
          <a:off x="1616367" y="2583777"/>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665255" y="2611624"/>
        <a:ext cx="230204" cy="229585"/>
      </dsp:txXfrm>
    </dsp:sp>
    <dsp:sp modelId="{CBA827FF-EFD1-4A9F-9C5E-BD49826426C4}">
      <dsp:nvSpPr>
        <dsp:cNvPr id="0" name=""/>
        <dsp:cNvSpPr/>
      </dsp:nvSpPr>
      <dsp:spPr>
        <a:xfrm>
          <a:off x="1006822" y="3094310"/>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Encasing Design</a:t>
          </a:r>
        </a:p>
      </dsp:txBody>
      <dsp:txXfrm>
        <a:off x="1034009" y="3121497"/>
        <a:ext cx="1492694" cy="873867"/>
      </dsp:txXfrm>
    </dsp:sp>
    <dsp:sp modelId="{AA941030-0A9B-4DEC-A292-9995B50E06BB}">
      <dsp:nvSpPr>
        <dsp:cNvPr id="0" name=""/>
        <dsp:cNvSpPr/>
      </dsp:nvSpPr>
      <dsp:spPr>
        <a:xfrm>
          <a:off x="2690032" y="3366594"/>
          <a:ext cx="327978" cy="3836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90032" y="3443328"/>
        <a:ext cx="229585" cy="230204"/>
      </dsp:txXfrm>
    </dsp:sp>
    <dsp:sp modelId="{CCE8F7D6-43F2-47B2-B3EC-CD2835E7C8C1}">
      <dsp:nvSpPr>
        <dsp:cNvPr id="0" name=""/>
        <dsp:cNvSpPr/>
      </dsp:nvSpPr>
      <dsp:spPr>
        <a:xfrm>
          <a:off x="3172717" y="3094310"/>
          <a:ext cx="1547068" cy="9282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solidFill>
                <a:srgbClr val="000000"/>
              </a:solidFill>
              <a:latin typeface="Copperplate Gothic Bold"/>
              <a:cs typeface="Calibri Light"/>
            </a:rPr>
            <a:t>Design Verification</a:t>
          </a:r>
        </a:p>
      </dsp:txBody>
      <dsp:txXfrm>
        <a:off x="3199904" y="3121497"/>
        <a:ext cx="1492694" cy="8738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09DF0-6D33-4105-91C1-D3F4AD327CDC}"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FAE32-B63E-49A1-B396-32DEA3D91952}" type="slidenum">
              <a:rPr lang="en-US" smtClean="0"/>
              <a:t>‹#›</a:t>
            </a:fld>
            <a:endParaRPr lang="en-US"/>
          </a:p>
        </p:txBody>
      </p:sp>
    </p:spTree>
    <p:extLst>
      <p:ext uri="{BB962C8B-B14F-4D97-AF65-F5344CB8AC3E}">
        <p14:creationId xmlns:p14="http://schemas.microsoft.com/office/powerpoint/2010/main" val="3977416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495F9D-6525-4F0F-964E-4C108E589B9E}" type="datetime1">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B0354-37B1-4FDE-B29E-C84C8DC07E2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12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34BE7B-31E5-46DD-924A-1AB5A72BD229}" type="datetime1">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223206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2C4E07-26C3-4695-AEC1-88F2DF9D7BFB}" type="datetime1">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689874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813D5-CC5B-4EB4-9ED6-CB78F420E6A2}" type="datetime1">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332586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B61B94-A99A-4223-A611-97C9A106B105}" type="datetime1">
              <a:rPr lang="en-US" smtClean="0"/>
              <a:t>5/13/2019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B0354-37B1-4FDE-B29E-C84C8DC07E2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2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10161C-8351-4A13-89C8-E2B1EA7A678A}" type="datetime1">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31134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C6C1E-7F3A-416C-8773-2994909D0362}" type="datetime1">
              <a:rPr lang="en-US" smtClean="0"/>
              <a:t>5/13/2019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375527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BBFA7E-2744-4F16-8C6F-2977AAF3E08B}" type="datetime1">
              <a:rPr lang="en-US" smtClean="0"/>
              <a:t>5/13/2019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252874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5140AFA-CE18-4884-B503-0D70DF70CD77}" type="datetime1">
              <a:rPr lang="en-US" smtClean="0"/>
              <a:t>5/13/2019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242052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7BCEF3-4A5F-4157-97C1-20614F641850}" type="datetime1">
              <a:rPr lang="en-US" smtClean="0"/>
              <a:t>5/13/2019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BB0354-37B1-4FDE-B29E-C84C8DC07E22}" type="slidenum">
              <a:rPr lang="en-US" smtClean="0"/>
              <a:t>‹#›</a:t>
            </a:fld>
            <a:endParaRPr lang="en-US"/>
          </a:p>
        </p:txBody>
      </p:sp>
    </p:spTree>
    <p:extLst>
      <p:ext uri="{BB962C8B-B14F-4D97-AF65-F5344CB8AC3E}">
        <p14:creationId xmlns:p14="http://schemas.microsoft.com/office/powerpoint/2010/main" val="352571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78DE93-0040-4C59-852F-AB4CC81D64F4}" type="datetime1">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BB0354-37B1-4FDE-B29E-C84C8DC07E22}" type="slidenum">
              <a:rPr lang="en-US" smtClean="0"/>
              <a:t>‹#›</a:t>
            </a:fld>
            <a:endParaRPr lang="en-US"/>
          </a:p>
        </p:txBody>
      </p:sp>
    </p:spTree>
    <p:extLst>
      <p:ext uri="{BB962C8B-B14F-4D97-AF65-F5344CB8AC3E}">
        <p14:creationId xmlns:p14="http://schemas.microsoft.com/office/powerpoint/2010/main" val="1558522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AEF42A-5C80-40EB-95A2-7A45E0447FAC}" type="datetime1">
              <a:rPr lang="en-US" smtClean="0"/>
              <a:t>5/13/2019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BB0354-37B1-4FDE-B29E-C84C8DC07E2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101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6E698C-8155-4B8B-BDC9-B7299772B5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1935D-2EBC-48D2-9240-4BE1E96DB1AE}"/>
              </a:ext>
            </a:extLst>
          </p:cNvPr>
          <p:cNvSpPr>
            <a:spLocks noGrp="1"/>
          </p:cNvSpPr>
          <p:nvPr>
            <p:ph type="ctrTitle"/>
          </p:nvPr>
        </p:nvSpPr>
        <p:spPr>
          <a:xfrm>
            <a:off x="965201" y="643467"/>
            <a:ext cx="6255026" cy="5054008"/>
          </a:xfrm>
        </p:spPr>
        <p:txBody>
          <a:bodyPr anchor="ctr">
            <a:normAutofit/>
          </a:bodyPr>
          <a:lstStyle/>
          <a:p>
            <a:pPr algn="r"/>
            <a:r>
              <a:rPr lang="en-US" sz="6200"/>
              <a:t>Design of Home Automation System </a:t>
            </a:r>
            <a:r>
              <a:rPr lang="en-US" sz="6200">
                <a:cs typeface="Calibri Light"/>
              </a:rPr>
              <a:t>Using IoT Technology</a:t>
            </a:r>
          </a:p>
        </p:txBody>
      </p:sp>
      <p:sp>
        <p:nvSpPr>
          <p:cNvPr id="3" name="Subtitle 2">
            <a:extLst>
              <a:ext uri="{FF2B5EF4-FFF2-40B4-BE49-F238E27FC236}">
                <a16:creationId xmlns:a16="http://schemas.microsoft.com/office/drawing/2014/main" id="{E647C25F-2450-4278-A1E5-C4A7D62259CC}"/>
              </a:ext>
            </a:extLst>
          </p:cNvPr>
          <p:cNvSpPr>
            <a:spLocks noGrp="1"/>
          </p:cNvSpPr>
          <p:nvPr>
            <p:ph type="subTitle" idx="1"/>
          </p:nvPr>
        </p:nvSpPr>
        <p:spPr>
          <a:xfrm>
            <a:off x="7870995" y="643467"/>
            <a:ext cx="3341488" cy="5054008"/>
          </a:xfrm>
        </p:spPr>
        <p:txBody>
          <a:bodyPr anchor="ctr">
            <a:normAutofit/>
          </a:bodyPr>
          <a:lstStyle/>
          <a:p>
            <a:r>
              <a:rPr lang="en-US"/>
              <a:t>Ndubuisi Iwuala</a:t>
            </a:r>
          </a:p>
          <a:p>
            <a:r>
              <a:rPr lang="en-US"/>
              <a:t>Kingsley Asonye</a:t>
            </a:r>
          </a:p>
        </p:txBody>
      </p:sp>
      <p:cxnSp>
        <p:nvCxnSpPr>
          <p:cNvPr id="10" name="Straight Connector 9">
            <a:extLst>
              <a:ext uri="{FF2B5EF4-FFF2-40B4-BE49-F238E27FC236}">
                <a16:creationId xmlns:a16="http://schemas.microsoft.com/office/drawing/2014/main" id="{09525C9A-1972-4836-BA7A-706C946EF4D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A549DE7-671D-4575-AF43-858FD99981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22D9B36-9BE7-472B-8808-7E0D681073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1257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Rectangle 131">
            <a:extLst>
              <a:ext uri="{FF2B5EF4-FFF2-40B4-BE49-F238E27FC236}">
                <a16:creationId xmlns:a16="http://schemas.microsoft.com/office/drawing/2014/main" id="{4E4490D0-3672-446A-AC12-B4830333BD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33">
            <a:extLst>
              <a:ext uri="{FF2B5EF4-FFF2-40B4-BE49-F238E27FC236}">
                <a16:creationId xmlns:a16="http://schemas.microsoft.com/office/drawing/2014/main" id="{39CB82C2-DF65-4EC1-8280-F201D50F57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6" name="Straight Connector 135">
            <a:extLst>
              <a:ext uri="{FF2B5EF4-FFF2-40B4-BE49-F238E27FC236}">
                <a16:creationId xmlns:a16="http://schemas.microsoft.com/office/drawing/2014/main" id="{7E1D4427-852B-4B37-8E76-0E9F1810BA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8" name="Rectangle 137">
            <a:extLst>
              <a:ext uri="{FF2B5EF4-FFF2-40B4-BE49-F238E27FC236}">
                <a16:creationId xmlns:a16="http://schemas.microsoft.com/office/drawing/2014/main" id="{C4AAA502-5435-489E-9538-3A40E6C714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98D72-DA1A-4820-8E94-E124FCA64E89}"/>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algn="r"/>
            <a:r>
              <a:rPr lang="en-US" sz="6000">
                <a:solidFill>
                  <a:schemeClr val="tx1">
                    <a:lumMod val="85000"/>
                    <a:lumOff val="15000"/>
                  </a:schemeClr>
                </a:solidFill>
              </a:rPr>
              <a:t>System Diagram</a:t>
            </a:r>
            <a:endParaRPr lang="en-US">
              <a:solidFill>
                <a:schemeClr val="tx1">
                  <a:lumMod val="85000"/>
                  <a:lumOff val="15000"/>
                </a:schemeClr>
              </a:solidFill>
            </a:endParaRPr>
          </a:p>
        </p:txBody>
      </p:sp>
      <p:cxnSp>
        <p:nvCxnSpPr>
          <p:cNvPr id="147" name="Straight Connector 139">
            <a:extLst>
              <a:ext uri="{FF2B5EF4-FFF2-40B4-BE49-F238E27FC236}">
                <a16:creationId xmlns:a16="http://schemas.microsoft.com/office/drawing/2014/main" id="{C9AC0290-4702-4519-B0F4-C2A46880997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8" name="Rectangle 141">
            <a:extLst>
              <a:ext uri="{FF2B5EF4-FFF2-40B4-BE49-F238E27FC236}">
                <a16:creationId xmlns:a16="http://schemas.microsoft.com/office/drawing/2014/main" id="{DE42378B-2E28-4810-8421-7A473A40E3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Rectangle 143">
            <a:extLst>
              <a:ext uri="{FF2B5EF4-FFF2-40B4-BE49-F238E27FC236}">
                <a16:creationId xmlns:a16="http://schemas.microsoft.com/office/drawing/2014/main" id="{0D91DD17-237F-4811-BC0E-128EB1BD7C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Content Placeholder 15" descr="A close up of a map&#10;&#10;Description automatically generated">
            <a:extLst>
              <a:ext uri="{FF2B5EF4-FFF2-40B4-BE49-F238E27FC236}">
                <a16:creationId xmlns:a16="http://schemas.microsoft.com/office/drawing/2014/main" id="{62E530F1-8439-4899-9AD5-EFB9CBA211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822" y="50755"/>
            <a:ext cx="9643983" cy="4801714"/>
          </a:xfrm>
        </p:spPr>
      </p:pic>
      <p:sp>
        <p:nvSpPr>
          <p:cNvPr id="4" name="Slide Number Placeholder 3">
            <a:extLst>
              <a:ext uri="{FF2B5EF4-FFF2-40B4-BE49-F238E27FC236}">
                <a16:creationId xmlns:a16="http://schemas.microsoft.com/office/drawing/2014/main" id="{6E312DE8-FA7F-48E4-BCC9-B60FEE602818}"/>
              </a:ext>
            </a:extLst>
          </p:cNvPr>
          <p:cNvSpPr>
            <a:spLocks noGrp="1"/>
          </p:cNvSpPr>
          <p:nvPr>
            <p:ph type="sldNum" sz="quarter" idx="12"/>
          </p:nvPr>
        </p:nvSpPr>
        <p:spPr/>
        <p:txBody>
          <a:bodyPr/>
          <a:lstStyle/>
          <a:p>
            <a:fld id="{85BB0354-37B1-4FDE-B29E-C84C8DC07E22}" type="slidenum">
              <a:rPr lang="en-US" smtClean="0"/>
              <a:t>10</a:t>
            </a:fld>
            <a:endParaRPr lang="en-US"/>
          </a:p>
        </p:txBody>
      </p:sp>
    </p:spTree>
    <p:extLst>
      <p:ext uri="{BB962C8B-B14F-4D97-AF65-F5344CB8AC3E}">
        <p14:creationId xmlns:p14="http://schemas.microsoft.com/office/powerpoint/2010/main" val="3944012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7AB23A-82C3-4FD9-8F0C-C86684DF1587}"/>
              </a:ext>
            </a:extLst>
          </p:cNvPr>
          <p:cNvSpPr>
            <a:spLocks noGrp="1"/>
          </p:cNvSpPr>
          <p:nvPr>
            <p:ph type="title"/>
          </p:nvPr>
        </p:nvSpPr>
        <p:spPr>
          <a:xfrm>
            <a:off x="477622" y="1286450"/>
            <a:ext cx="3084844" cy="2103875"/>
          </a:xfrm>
        </p:spPr>
        <p:txBody>
          <a:bodyPr>
            <a:normAutofit/>
          </a:bodyPr>
          <a:lstStyle/>
          <a:p>
            <a:pPr algn="ctr"/>
            <a:r>
              <a:rPr lang="en-US" sz="3600">
                <a:solidFill>
                  <a:srgbClr val="FFFFFF"/>
                </a:solidFill>
                <a:cs typeface="Calibri Light"/>
              </a:rPr>
              <a:t>System Function</a:t>
            </a:r>
            <a:endParaRPr lang="en-US"/>
          </a:p>
        </p:txBody>
      </p:sp>
      <p:sp>
        <p:nvSpPr>
          <p:cNvPr id="24" name="Rectangle 23">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7D06BD1B-6213-428E-B258-308DF7F265FF}"/>
              </a:ext>
            </a:extLst>
          </p:cNvPr>
          <p:cNvSpPr txBox="1"/>
          <p:nvPr/>
        </p:nvSpPr>
        <p:spPr>
          <a:xfrm>
            <a:off x="1511300" y="4676775"/>
            <a:ext cx="1047750" cy="317500"/>
          </a:xfrm>
          <a:prstGeom prst="rect">
            <a:avLst/>
          </a:prstGeom>
        </p:spPr>
        <p:txBody>
          <a:bodyPr anchor="t">
            <a:normAutofit fontScale="92500" lnSpcReduction="20000"/>
          </a:bodyPr>
          <a:lstStyle/>
          <a:p>
            <a:endParaRPr lang="en-US">
              <a:cs typeface="Calibri"/>
            </a:endParaRPr>
          </a:p>
        </p:txBody>
      </p:sp>
      <p:sp>
        <p:nvSpPr>
          <p:cNvPr id="4" name="Slide Number Placeholder 3">
            <a:extLst>
              <a:ext uri="{FF2B5EF4-FFF2-40B4-BE49-F238E27FC236}">
                <a16:creationId xmlns:a16="http://schemas.microsoft.com/office/drawing/2014/main" id="{D24793AA-212F-431A-A9E3-38BA77EC6ACB}"/>
              </a:ext>
            </a:extLst>
          </p:cNvPr>
          <p:cNvSpPr>
            <a:spLocks noGrp="1"/>
          </p:cNvSpPr>
          <p:nvPr>
            <p:ph type="sldNum" sz="quarter" idx="12"/>
          </p:nvPr>
        </p:nvSpPr>
        <p:spPr/>
        <p:txBody>
          <a:bodyPr/>
          <a:lstStyle/>
          <a:p>
            <a:fld id="{85BB0354-37B1-4FDE-B29E-C84C8DC07E22}" type="slidenum">
              <a:rPr lang="en-US" smtClean="0"/>
              <a:t>11</a:t>
            </a:fld>
            <a:endParaRPr lang="en-US"/>
          </a:p>
        </p:txBody>
      </p:sp>
      <p:pic>
        <p:nvPicPr>
          <p:cNvPr id="3" name="Picture 4" descr="A screenshot of a cell phone&#10;&#10;Description generated with high confidence">
            <a:extLst>
              <a:ext uri="{FF2B5EF4-FFF2-40B4-BE49-F238E27FC236}">
                <a16:creationId xmlns:a16="http://schemas.microsoft.com/office/drawing/2014/main" id="{A2526643-0401-4A97-BE92-04B31E16E637}"/>
              </a:ext>
            </a:extLst>
          </p:cNvPr>
          <p:cNvPicPr>
            <a:picLocks noChangeAspect="1"/>
          </p:cNvPicPr>
          <p:nvPr/>
        </p:nvPicPr>
        <p:blipFill>
          <a:blip r:embed="rId2"/>
          <a:stretch>
            <a:fillRect/>
          </a:stretch>
        </p:blipFill>
        <p:spPr>
          <a:xfrm>
            <a:off x="4724400" y="483611"/>
            <a:ext cx="7070784" cy="5919532"/>
          </a:xfrm>
          <a:prstGeom prst="rect">
            <a:avLst/>
          </a:prstGeom>
        </p:spPr>
      </p:pic>
    </p:spTree>
    <p:extLst>
      <p:ext uri="{BB962C8B-B14F-4D97-AF65-F5344CB8AC3E}">
        <p14:creationId xmlns:p14="http://schemas.microsoft.com/office/powerpoint/2010/main" val="3835223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250B-F5BC-47AA-BB56-67D5C6009929}"/>
              </a:ext>
            </a:extLst>
          </p:cNvPr>
          <p:cNvSpPr>
            <a:spLocks noGrp="1"/>
          </p:cNvSpPr>
          <p:nvPr>
            <p:ph type="title"/>
          </p:nvPr>
        </p:nvSpPr>
        <p:spPr/>
        <p:txBody>
          <a:bodyPr/>
          <a:lstStyle/>
          <a:p>
            <a:pPr algn="ctr"/>
            <a:r>
              <a:rPr lang="en-US">
                <a:cs typeface="Calibri Light"/>
              </a:rPr>
              <a:t>Implementation Plan</a:t>
            </a:r>
          </a:p>
        </p:txBody>
      </p:sp>
      <p:sp>
        <p:nvSpPr>
          <p:cNvPr id="3" name="Content Placeholder 2">
            <a:extLst>
              <a:ext uri="{FF2B5EF4-FFF2-40B4-BE49-F238E27FC236}">
                <a16:creationId xmlns:a16="http://schemas.microsoft.com/office/drawing/2014/main" id="{4065079D-761A-4FE8-9F15-3CECD14C9278}"/>
              </a:ext>
            </a:extLst>
          </p:cNvPr>
          <p:cNvSpPr>
            <a:spLocks noGrp="1"/>
          </p:cNvSpPr>
          <p:nvPr>
            <p:ph idx="1"/>
          </p:nvPr>
        </p:nvSpPr>
        <p:spPr/>
        <p:txBody>
          <a:bodyPr vert="horz" lIns="0" tIns="45720" rIns="0" bIns="45720" rtlCol="0" anchor="t">
            <a:normAutofit fontScale="92500"/>
          </a:bodyPr>
          <a:lstStyle/>
          <a:p>
            <a:pPr>
              <a:buFont typeface="Calibri"/>
              <a:buChar char=" "/>
            </a:pPr>
            <a:r>
              <a:rPr lang="en-US" b="1">
                <a:solidFill>
                  <a:schemeClr val="tx1"/>
                </a:solidFill>
                <a:cs typeface="Calibri"/>
              </a:rPr>
              <a:t>Task 1. Create AVS Prototype on Raspberry Pi				(Ndubuisi)</a:t>
            </a:r>
          </a:p>
          <a:p>
            <a:pPr>
              <a:buFont typeface="Calibri"/>
              <a:buChar char=" "/>
            </a:pPr>
            <a:r>
              <a:rPr lang="en-US" b="1">
                <a:solidFill>
                  <a:schemeClr val="tx1"/>
                </a:solidFill>
                <a:cs typeface="Calibri"/>
              </a:rPr>
              <a:t>Task 2. Alexa Skill Program							(Ndubuisi)</a:t>
            </a:r>
            <a:r>
              <a:rPr lang="en-US">
                <a:solidFill>
                  <a:schemeClr val="tx1"/>
                </a:solidFill>
                <a:cs typeface="Calibri"/>
              </a:rPr>
              <a:t> </a:t>
            </a:r>
            <a:endParaRPr lang="en-US">
              <a:solidFill>
                <a:schemeClr val="tx1"/>
              </a:solidFill>
            </a:endParaRPr>
          </a:p>
          <a:p>
            <a:pPr>
              <a:buFont typeface="Calibri"/>
              <a:buChar char=" "/>
            </a:pPr>
            <a:r>
              <a:rPr lang="en-US" b="1">
                <a:solidFill>
                  <a:schemeClr val="tx1"/>
                </a:solidFill>
                <a:cs typeface="Calibri"/>
              </a:rPr>
              <a:t>Task 3. Data Channel setup for the television, temperature, and lights. 		(Ndubuisi)</a:t>
            </a:r>
            <a:endParaRPr lang="en-US" b="1">
              <a:solidFill>
                <a:schemeClr val="tx1"/>
              </a:solidFill>
            </a:endParaRPr>
          </a:p>
          <a:p>
            <a:pPr>
              <a:buFont typeface="Calibri"/>
              <a:buChar char=" "/>
            </a:pPr>
            <a:r>
              <a:rPr lang="en-US" b="1">
                <a:solidFill>
                  <a:schemeClr val="tx1"/>
                </a:solidFill>
                <a:cs typeface="Calibri"/>
              </a:rPr>
              <a:t>Task 4. AWS Lambda Function						(Ndubuisi)</a:t>
            </a:r>
          </a:p>
          <a:p>
            <a:pPr>
              <a:buFont typeface="Calibri"/>
              <a:buChar char=" "/>
            </a:pPr>
            <a:r>
              <a:rPr lang="en-US" b="1">
                <a:solidFill>
                  <a:schemeClr val="tx1"/>
                </a:solidFill>
                <a:cs typeface="Calibri"/>
              </a:rPr>
              <a:t>Task 5. Remote Control Design					(Kingsley/Ndubuisi)</a:t>
            </a:r>
          </a:p>
          <a:p>
            <a:pPr>
              <a:buFont typeface="Calibri"/>
              <a:buChar char=" "/>
            </a:pPr>
            <a:r>
              <a:rPr lang="en-US" b="1">
                <a:solidFill>
                  <a:schemeClr val="tx1"/>
                </a:solidFill>
                <a:cs typeface="Calibri"/>
              </a:rPr>
              <a:t>Task 6. Temperature Control Design					(Kingsley/Ndubuisi)</a:t>
            </a:r>
          </a:p>
          <a:p>
            <a:pPr>
              <a:buFont typeface="Calibri"/>
              <a:buChar char=" "/>
            </a:pPr>
            <a:r>
              <a:rPr lang="en-US" b="1">
                <a:solidFill>
                  <a:schemeClr val="tx1"/>
                </a:solidFill>
                <a:cs typeface="Calibri"/>
              </a:rPr>
              <a:t>Task 7. Stand-Alone Light Control Design				(Kingsley/Ndubuisi)</a:t>
            </a:r>
          </a:p>
          <a:p>
            <a:pPr>
              <a:buFont typeface="Calibri"/>
              <a:buChar char=" "/>
            </a:pPr>
            <a:r>
              <a:rPr lang="en-US" b="1">
                <a:solidFill>
                  <a:schemeClr val="tx1"/>
                </a:solidFill>
                <a:cs typeface="Calibri"/>
              </a:rPr>
              <a:t>Task 8. Open/Close Detection Design				(Kingsley/Ndubuisi)</a:t>
            </a:r>
          </a:p>
          <a:p>
            <a:pPr>
              <a:buFont typeface="Calibri"/>
              <a:buChar char=" "/>
            </a:pPr>
            <a:r>
              <a:rPr lang="en-US" b="1">
                <a:solidFill>
                  <a:schemeClr val="tx1"/>
                </a:solidFill>
                <a:cs typeface="Calibri"/>
              </a:rPr>
              <a:t>Task 9. Design Verification						(Kingsley/Ndubuisi)</a:t>
            </a:r>
            <a:endParaRPr lang="en-US" b="1">
              <a:solidFill>
                <a:schemeClr val="tx1"/>
              </a:solidFill>
            </a:endParaRPr>
          </a:p>
        </p:txBody>
      </p:sp>
      <p:sp>
        <p:nvSpPr>
          <p:cNvPr id="6" name="Slide Number Placeholder 5">
            <a:extLst>
              <a:ext uri="{FF2B5EF4-FFF2-40B4-BE49-F238E27FC236}">
                <a16:creationId xmlns:a16="http://schemas.microsoft.com/office/drawing/2014/main" id="{D8254D8E-0620-4FE0-890B-E7927AF0AEA2}"/>
              </a:ext>
            </a:extLst>
          </p:cNvPr>
          <p:cNvSpPr>
            <a:spLocks noGrp="1"/>
          </p:cNvSpPr>
          <p:nvPr>
            <p:ph type="sldNum" sz="quarter" idx="12"/>
          </p:nvPr>
        </p:nvSpPr>
        <p:spPr/>
        <p:txBody>
          <a:bodyPr/>
          <a:lstStyle/>
          <a:p>
            <a:fld id="{85BB0354-37B1-4FDE-B29E-C84C8DC07E22}" type="slidenum">
              <a:rPr lang="en-US" smtClean="0"/>
              <a:t>12</a:t>
            </a:fld>
            <a:endParaRPr lang="en-US"/>
          </a:p>
        </p:txBody>
      </p:sp>
    </p:spTree>
    <p:extLst>
      <p:ext uri="{BB962C8B-B14F-4D97-AF65-F5344CB8AC3E}">
        <p14:creationId xmlns:p14="http://schemas.microsoft.com/office/powerpoint/2010/main" val="180662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3E00694-E403-4987-8634-15F6D8E4C3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F5B29930-73AE-4FC9-A364-D79B84A1EAA6}"/>
              </a:ext>
            </a:extLst>
          </p:cNvPr>
          <p:cNvSpPr>
            <a:spLocks noGrp="1"/>
          </p:cNvSpPr>
          <p:nvPr>
            <p:ph type="title"/>
          </p:nvPr>
        </p:nvSpPr>
        <p:spPr>
          <a:xfrm>
            <a:off x="1154083" y="5391326"/>
            <a:ext cx="9897094" cy="942990"/>
          </a:xfrm>
        </p:spPr>
        <p:txBody>
          <a:bodyPr vert="horz" lIns="91440" tIns="45720" rIns="91440" bIns="45720" rtlCol="0" anchor="ctr">
            <a:normAutofit/>
          </a:bodyPr>
          <a:lstStyle/>
          <a:p>
            <a:pPr algn="ctr"/>
            <a:r>
              <a:rPr lang="en-US"/>
              <a:t>Project Timeline &amp; Delivery Plan</a:t>
            </a:r>
          </a:p>
        </p:txBody>
      </p:sp>
      <p:sp>
        <p:nvSpPr>
          <p:cNvPr id="4" name="Slide Number Placeholder 3">
            <a:extLst>
              <a:ext uri="{FF2B5EF4-FFF2-40B4-BE49-F238E27FC236}">
                <a16:creationId xmlns:a16="http://schemas.microsoft.com/office/drawing/2014/main" id="{F5AB8FAF-DB32-4C94-BC10-13178ED05741}"/>
              </a:ext>
            </a:extLst>
          </p:cNvPr>
          <p:cNvSpPr>
            <a:spLocks noGrp="1"/>
          </p:cNvSpPr>
          <p:nvPr>
            <p:ph type="sldNum" sz="quarter" idx="12"/>
          </p:nvPr>
        </p:nvSpPr>
        <p:spPr>
          <a:xfrm>
            <a:off x="9900458" y="6459785"/>
            <a:ext cx="1312025" cy="365125"/>
          </a:xfrm>
        </p:spPr>
        <p:txBody>
          <a:bodyPr>
            <a:normAutofit/>
          </a:bodyPr>
          <a:lstStyle/>
          <a:p>
            <a:pPr>
              <a:spcAft>
                <a:spcPts val="600"/>
              </a:spcAft>
            </a:pPr>
            <a:fld id="{85BB0354-37B1-4FDE-B29E-C84C8DC07E22}" type="slidenum">
              <a:rPr lang="en-US" smtClean="0"/>
              <a:pPr>
                <a:spcAft>
                  <a:spcPts val="600"/>
                </a:spcAft>
              </a:pPr>
              <a:t>13</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89179091"/>
              </p:ext>
            </p:extLst>
          </p:nvPr>
        </p:nvGraphicFramePr>
        <p:xfrm>
          <a:off x="1073430" y="172688"/>
          <a:ext cx="10058400" cy="5218638"/>
        </p:xfrm>
        <a:graphic>
          <a:graphicData uri="http://schemas.openxmlformats.org/drawingml/2006/table">
            <a:tbl>
              <a:tblPr firstRow="1" firstCol="1" bandRow="1">
                <a:tableStyleId>{5C22544A-7EE6-4342-B048-85BDC9FD1C3A}</a:tableStyleId>
              </a:tblPr>
              <a:tblGrid>
                <a:gridCol w="1479292">
                  <a:extLst>
                    <a:ext uri="{9D8B030D-6E8A-4147-A177-3AD203B41FA5}">
                      <a16:colId xmlns:a16="http://schemas.microsoft.com/office/drawing/2014/main" val="3217186574"/>
                    </a:ext>
                  </a:extLst>
                </a:gridCol>
                <a:gridCol w="1948994">
                  <a:extLst>
                    <a:ext uri="{9D8B030D-6E8A-4147-A177-3AD203B41FA5}">
                      <a16:colId xmlns:a16="http://schemas.microsoft.com/office/drawing/2014/main" val="3011079167"/>
                    </a:ext>
                  </a:extLst>
                </a:gridCol>
                <a:gridCol w="4309381">
                  <a:extLst>
                    <a:ext uri="{9D8B030D-6E8A-4147-A177-3AD203B41FA5}">
                      <a16:colId xmlns:a16="http://schemas.microsoft.com/office/drawing/2014/main" val="1558099587"/>
                    </a:ext>
                  </a:extLst>
                </a:gridCol>
                <a:gridCol w="2320733">
                  <a:extLst>
                    <a:ext uri="{9D8B030D-6E8A-4147-A177-3AD203B41FA5}">
                      <a16:colId xmlns:a16="http://schemas.microsoft.com/office/drawing/2014/main" val="2947606677"/>
                    </a:ext>
                  </a:extLst>
                </a:gridCol>
              </a:tblGrid>
              <a:tr h="150450">
                <a:tc>
                  <a:txBody>
                    <a:bodyPr/>
                    <a:lstStyle/>
                    <a:p>
                      <a:pPr marL="0" marR="0" algn="ctr">
                        <a:spcBef>
                          <a:spcPts val="100"/>
                        </a:spcBef>
                        <a:spcAft>
                          <a:spcPts val="100"/>
                        </a:spcAft>
                      </a:pPr>
                      <a:r>
                        <a:rPr lang="en-US" sz="900" kern="800">
                          <a:effectLst/>
                        </a:rPr>
                        <a:t>Time</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Task</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Comments</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Responsible Personnel</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927986055"/>
                  </a:ext>
                </a:extLst>
              </a:tr>
              <a:tr h="136417">
                <a:tc>
                  <a:txBody>
                    <a:bodyPr/>
                    <a:lstStyle/>
                    <a:p>
                      <a:pPr marL="0" marR="0" algn="ctr">
                        <a:spcBef>
                          <a:spcPts val="100"/>
                        </a:spcBef>
                        <a:spcAft>
                          <a:spcPts val="100"/>
                        </a:spcAft>
                      </a:pPr>
                      <a:r>
                        <a:rPr lang="en-US" sz="900" kern="800">
                          <a:effectLst/>
                        </a:rPr>
                        <a:t>Week 1</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Task 1</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Create AVS Prototype on Raspberry Pi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754729948"/>
                  </a:ext>
                </a:extLst>
              </a:tr>
              <a:tr h="213387">
                <a:tc>
                  <a:txBody>
                    <a:bodyPr/>
                    <a:lstStyle/>
                    <a:p>
                      <a:pPr marL="0" marR="0" algn="ctr">
                        <a:spcBef>
                          <a:spcPts val="100"/>
                        </a:spcBef>
                        <a:spcAft>
                          <a:spcPts val="100"/>
                        </a:spcAft>
                      </a:pPr>
                      <a:r>
                        <a:rPr lang="en-US" sz="900" kern="800">
                          <a:effectLst/>
                        </a:rPr>
                        <a:t>Week 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Subtask 2.1, 2.2, 2.3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Alexa Skill Program</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2429516408"/>
                  </a:ext>
                </a:extLst>
              </a:tr>
              <a:tr h="213387">
                <a:tc>
                  <a:txBody>
                    <a:bodyPr/>
                    <a:lstStyle/>
                    <a:p>
                      <a:pPr marL="0" marR="0" algn="ctr">
                        <a:spcBef>
                          <a:spcPts val="100"/>
                        </a:spcBef>
                        <a:spcAft>
                          <a:spcPts val="100"/>
                        </a:spcAft>
                      </a:pPr>
                      <a:r>
                        <a:rPr lang="en-US" sz="900" kern="800">
                          <a:effectLst/>
                        </a:rPr>
                        <a:t>Week 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Task 2 &amp; Begin Task 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Data Channel Setup</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702756934"/>
                  </a:ext>
                </a:extLst>
              </a:tr>
              <a:tr h="310097">
                <a:tc>
                  <a:txBody>
                    <a:bodyPr/>
                    <a:lstStyle/>
                    <a:p>
                      <a:pPr marL="0" marR="0" algn="ctr">
                        <a:spcBef>
                          <a:spcPts val="100"/>
                        </a:spcBef>
                        <a:spcAft>
                          <a:spcPts val="100"/>
                        </a:spcAft>
                      </a:pPr>
                      <a:r>
                        <a:rPr lang="en-US" sz="900" kern="800">
                          <a:effectLst/>
                        </a:rPr>
                        <a:t>Week 4</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Task 3 &amp; Being Subtask 4.1, 4.2, 4.3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AWS Lambda Function for Light, Thermostat, and Television Control</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1473936158"/>
                  </a:ext>
                </a:extLst>
              </a:tr>
              <a:tr h="213387">
                <a:tc>
                  <a:txBody>
                    <a:bodyPr/>
                    <a:lstStyle/>
                    <a:p>
                      <a:pPr marL="0" marR="0" algn="ctr">
                        <a:spcBef>
                          <a:spcPts val="100"/>
                        </a:spcBef>
                        <a:spcAft>
                          <a:spcPts val="100"/>
                        </a:spcAft>
                      </a:pPr>
                      <a:r>
                        <a:rPr lang="en-US" sz="900" kern="800">
                          <a:effectLst/>
                        </a:rPr>
                        <a:t>Week 5</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4.1, 4.2, 4.3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557714769"/>
                  </a:ext>
                </a:extLst>
              </a:tr>
              <a:tr h="213387">
                <a:tc>
                  <a:txBody>
                    <a:bodyPr/>
                    <a:lstStyle/>
                    <a:p>
                      <a:pPr marL="0" marR="0" algn="ctr">
                        <a:spcBef>
                          <a:spcPts val="100"/>
                        </a:spcBef>
                        <a:spcAft>
                          <a:spcPts val="100"/>
                        </a:spcAft>
                      </a:pPr>
                      <a:r>
                        <a:rPr lang="en-US" sz="900" kern="800">
                          <a:effectLst/>
                        </a:rPr>
                        <a:t>Week 6</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4.1, 4.2, 4.3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4151961809"/>
                  </a:ext>
                </a:extLst>
              </a:tr>
              <a:tr h="302999">
                <a:tc>
                  <a:txBody>
                    <a:bodyPr/>
                    <a:lstStyle/>
                    <a:p>
                      <a:pPr marL="0" marR="0" algn="ctr">
                        <a:spcBef>
                          <a:spcPts val="100"/>
                        </a:spcBef>
                        <a:spcAft>
                          <a:spcPts val="100"/>
                        </a:spcAft>
                      </a:pPr>
                      <a:r>
                        <a:rPr lang="en-US" sz="900" kern="800">
                          <a:effectLst/>
                        </a:rPr>
                        <a:t>Week 7</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Subtask 5.1, 5.2, 5.3 3 &amp; Finish Subtask 4.1, 4.2, 4.3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Subtask 5.1, 5.2 5.3. Task 5 will carry over to next semester.</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993358490"/>
                  </a:ext>
                </a:extLst>
              </a:tr>
              <a:tr h="213387">
                <a:tc>
                  <a:txBody>
                    <a:bodyPr/>
                    <a:lstStyle/>
                    <a:p>
                      <a:pPr marL="0" marR="0" algn="ctr">
                        <a:spcBef>
                          <a:spcPts val="100"/>
                        </a:spcBef>
                        <a:spcAft>
                          <a:spcPts val="100"/>
                        </a:spcAft>
                      </a:pPr>
                      <a:r>
                        <a:rPr lang="en-US" sz="900" kern="800">
                          <a:effectLst/>
                        </a:rPr>
                        <a:t>Week 8</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5.1, 5.2, 5.3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801501006"/>
                  </a:ext>
                </a:extLst>
              </a:tr>
              <a:tr h="206731">
                <a:tc>
                  <a:txBody>
                    <a:bodyPr/>
                    <a:lstStyle/>
                    <a:p>
                      <a:pPr marL="0" marR="0" algn="ctr">
                        <a:spcBef>
                          <a:spcPts val="100"/>
                        </a:spcBef>
                        <a:spcAft>
                          <a:spcPts val="100"/>
                        </a:spcAft>
                      </a:pPr>
                      <a:r>
                        <a:rPr lang="en-US" sz="900" kern="800">
                          <a:effectLst/>
                        </a:rPr>
                        <a:t>Week 9</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5.1, 5.2, 5.3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4199621445"/>
                  </a:ext>
                </a:extLst>
              </a:tr>
              <a:tr h="310097">
                <a:tc>
                  <a:txBody>
                    <a:bodyPr/>
                    <a:lstStyle/>
                    <a:p>
                      <a:pPr marL="0" marR="0" algn="ctr">
                        <a:spcBef>
                          <a:spcPts val="100"/>
                        </a:spcBef>
                        <a:spcAft>
                          <a:spcPts val="100"/>
                        </a:spcAft>
                      </a:pPr>
                      <a:r>
                        <a:rPr lang="en-US" sz="900" kern="800">
                          <a:effectLst/>
                        </a:rPr>
                        <a:t>Week 10</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Subtask 5.1, 5.2, 5.3 &amp; Begin Subtask 6.1 &amp; 6.2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Subtask 6.1 &amp; 6.2. Task 6 will carry over to next semester.</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2151269595"/>
                  </a:ext>
                </a:extLst>
              </a:tr>
              <a:tr h="206731">
                <a:tc>
                  <a:txBody>
                    <a:bodyPr/>
                    <a:lstStyle/>
                    <a:p>
                      <a:pPr marL="0" marR="0" algn="ctr">
                        <a:spcBef>
                          <a:spcPts val="100"/>
                        </a:spcBef>
                        <a:spcAft>
                          <a:spcPts val="100"/>
                        </a:spcAft>
                      </a:pPr>
                      <a:r>
                        <a:rPr lang="en-US" sz="900" kern="800">
                          <a:effectLst/>
                        </a:rPr>
                        <a:t>Week 11</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6.1, 6.2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2986841249"/>
                  </a:ext>
                </a:extLst>
              </a:tr>
              <a:tr h="213387">
                <a:tc>
                  <a:txBody>
                    <a:bodyPr/>
                    <a:lstStyle/>
                    <a:p>
                      <a:pPr marL="0" marR="0" algn="ctr">
                        <a:spcBef>
                          <a:spcPts val="100"/>
                        </a:spcBef>
                        <a:spcAft>
                          <a:spcPts val="100"/>
                        </a:spcAft>
                      </a:pPr>
                      <a:r>
                        <a:rPr lang="en-US" sz="900" kern="800">
                          <a:effectLst/>
                        </a:rPr>
                        <a:t>Week 12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6.1, 6.2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17307587"/>
                  </a:ext>
                </a:extLst>
              </a:tr>
              <a:tr h="302999">
                <a:tc>
                  <a:txBody>
                    <a:bodyPr/>
                    <a:lstStyle/>
                    <a:p>
                      <a:pPr marL="0" marR="0" algn="ctr">
                        <a:spcBef>
                          <a:spcPts val="100"/>
                        </a:spcBef>
                        <a:spcAft>
                          <a:spcPts val="100"/>
                        </a:spcAft>
                      </a:pPr>
                      <a:r>
                        <a:rPr lang="en-US" sz="900" kern="800">
                          <a:effectLst/>
                        </a:rPr>
                        <a:t>Week 13</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Subtask 6.1, 6.2 &amp; Begin Subtask 7.1, 7.2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Subtask 7.1, 7.2. Task 7 will carry over to next semester</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1941588406"/>
                  </a:ext>
                </a:extLst>
              </a:tr>
              <a:tr h="213387">
                <a:tc>
                  <a:txBody>
                    <a:bodyPr/>
                    <a:lstStyle/>
                    <a:p>
                      <a:pPr marL="0" marR="0" algn="ctr">
                        <a:spcBef>
                          <a:spcPts val="100"/>
                        </a:spcBef>
                        <a:spcAft>
                          <a:spcPts val="100"/>
                        </a:spcAft>
                      </a:pPr>
                      <a:r>
                        <a:rPr lang="en-US" sz="900" kern="800">
                          <a:effectLst/>
                        </a:rPr>
                        <a:t>Week 14</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7.1, 7.2  </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2955559546"/>
                  </a:ext>
                </a:extLst>
              </a:tr>
              <a:tr h="206731">
                <a:tc>
                  <a:txBody>
                    <a:bodyPr/>
                    <a:lstStyle/>
                    <a:p>
                      <a:pPr marL="0" marR="0" algn="ctr">
                        <a:spcBef>
                          <a:spcPts val="100"/>
                        </a:spcBef>
                        <a:spcAft>
                          <a:spcPts val="100"/>
                        </a:spcAft>
                      </a:pPr>
                      <a:r>
                        <a:rPr lang="en-US" sz="900" kern="800">
                          <a:effectLst/>
                        </a:rPr>
                        <a:t>Week 15</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7.1, 7.2  </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826762943"/>
                  </a:ext>
                </a:extLst>
              </a:tr>
              <a:tr h="206731">
                <a:tc>
                  <a:txBody>
                    <a:bodyPr/>
                    <a:lstStyle/>
                    <a:p>
                      <a:pPr marL="0" marR="0" algn="ctr">
                        <a:spcBef>
                          <a:spcPts val="100"/>
                        </a:spcBef>
                        <a:spcAft>
                          <a:spcPts val="100"/>
                        </a:spcAft>
                      </a:pPr>
                      <a:r>
                        <a:rPr lang="en-US" sz="900" kern="800">
                          <a:effectLst/>
                        </a:rPr>
                        <a:t>Week 16</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Task 8</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all Subtasks for Task 8. </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1439928675"/>
                  </a:ext>
                </a:extLst>
              </a:tr>
              <a:tr h="213387">
                <a:tc>
                  <a:txBody>
                    <a:bodyPr/>
                    <a:lstStyle/>
                    <a:p>
                      <a:pPr marL="0" marR="0" algn="ctr">
                        <a:spcBef>
                          <a:spcPts val="100"/>
                        </a:spcBef>
                        <a:spcAft>
                          <a:spcPts val="100"/>
                        </a:spcAft>
                      </a:pPr>
                      <a:r>
                        <a:rPr lang="en-US" sz="900" kern="800">
                          <a:effectLst/>
                        </a:rPr>
                        <a:t>Week 17</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Subtask 5.4, 5.5, 5.6</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4 weeks needed to complete Subtask 5.4, 5.5, 5.6</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948778347"/>
                  </a:ext>
                </a:extLst>
              </a:tr>
              <a:tr h="206731">
                <a:tc>
                  <a:txBody>
                    <a:bodyPr/>
                    <a:lstStyle/>
                    <a:p>
                      <a:pPr marL="0" marR="0" algn="ctr">
                        <a:spcBef>
                          <a:spcPts val="100"/>
                        </a:spcBef>
                        <a:spcAft>
                          <a:spcPts val="100"/>
                        </a:spcAft>
                      </a:pPr>
                      <a:r>
                        <a:rPr lang="en-US" sz="900" kern="800">
                          <a:effectLst/>
                        </a:rPr>
                        <a:t>Week 18</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Continue Subtask 5.4, 5.5, 5.6</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N/A</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879168494"/>
                  </a:ext>
                </a:extLst>
              </a:tr>
              <a:tr h="310097">
                <a:tc>
                  <a:txBody>
                    <a:bodyPr/>
                    <a:lstStyle/>
                    <a:p>
                      <a:pPr marL="0" marR="0" algn="ctr">
                        <a:spcBef>
                          <a:spcPts val="100"/>
                        </a:spcBef>
                        <a:spcAft>
                          <a:spcPts val="100"/>
                        </a:spcAft>
                      </a:pPr>
                      <a:r>
                        <a:rPr lang="en-US" sz="900" kern="800">
                          <a:effectLst/>
                        </a:rPr>
                        <a:t>Week 19</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Subtask 6.3, 6.4, 6.5 &amp; Subtask 7.3, 7.4</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3 weeks needed to complete Subtask 6.3, 6.4, 6.3 &amp; Subtask 7.3, 7.4</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421870098"/>
                  </a:ext>
                </a:extLst>
              </a:tr>
              <a:tr h="206731">
                <a:tc>
                  <a:txBody>
                    <a:bodyPr/>
                    <a:lstStyle/>
                    <a:p>
                      <a:pPr marL="0" marR="0" algn="ctr">
                        <a:spcBef>
                          <a:spcPts val="100"/>
                        </a:spcBef>
                        <a:spcAft>
                          <a:spcPts val="100"/>
                        </a:spcAft>
                      </a:pPr>
                      <a:r>
                        <a:rPr lang="en-US" sz="900" kern="800">
                          <a:effectLst/>
                        </a:rPr>
                        <a:t>Week 20</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Subtask 5.4, 5.5, 5.6 &amp; Task 8</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&amp; Finalize remote and open/close designs</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3264098416"/>
                  </a:ext>
                </a:extLst>
              </a:tr>
              <a:tr h="310097">
                <a:tc>
                  <a:txBody>
                    <a:bodyPr/>
                    <a:lstStyle/>
                    <a:p>
                      <a:pPr marL="0" marR="0" algn="ctr">
                        <a:spcBef>
                          <a:spcPts val="100"/>
                        </a:spcBef>
                        <a:spcAft>
                          <a:spcPts val="100"/>
                        </a:spcAft>
                      </a:pPr>
                      <a:r>
                        <a:rPr lang="en-US" sz="900" kern="800">
                          <a:effectLst/>
                        </a:rPr>
                        <a:t>Week 21</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Subtask 6.3, 6.4, 6.5 &amp;7.3, 7.4 &amp; Begin Task 8</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Finish &amp; Finalize Temperature</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2643333121"/>
                  </a:ext>
                </a:extLst>
              </a:tr>
              <a:tr h="136417">
                <a:tc>
                  <a:txBody>
                    <a:bodyPr/>
                    <a:lstStyle/>
                    <a:p>
                      <a:pPr marL="0" marR="0" algn="ctr">
                        <a:spcBef>
                          <a:spcPts val="100"/>
                        </a:spcBef>
                        <a:spcAft>
                          <a:spcPts val="100"/>
                        </a:spcAft>
                      </a:pPr>
                      <a:r>
                        <a:rPr lang="en-US" sz="900" kern="800">
                          <a:effectLst/>
                        </a:rPr>
                        <a:t>Week 22</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Task 9</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Begin Design Verification</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tc>
                  <a:txBody>
                    <a:bodyPr/>
                    <a:lstStyle/>
                    <a:p>
                      <a:pPr marL="0" marR="0" algn="ctr">
                        <a:spcBef>
                          <a:spcPts val="100"/>
                        </a:spcBef>
                        <a:spcAft>
                          <a:spcPts val="100"/>
                        </a:spcAft>
                      </a:pPr>
                      <a:r>
                        <a:rPr lang="en-US" sz="900" kern="800">
                          <a:effectLst/>
                        </a:rPr>
                        <a:t>Ndubuisi/Kingsley</a:t>
                      </a:r>
                      <a:endParaRPr lang="en-US" sz="900" kern="800">
                        <a:effectLst/>
                        <a:latin typeface="Cambria" panose="02040503050406030204" pitchFamily="18" charset="0"/>
                        <a:ea typeface="Times New Roman" panose="02020603050405020304" pitchFamily="18" charset="0"/>
                        <a:cs typeface="Times New Roman" panose="02020603050405020304" pitchFamily="18" charset="0"/>
                      </a:endParaRPr>
                    </a:p>
                  </a:txBody>
                  <a:tcPr marL="37234" marR="37234" marT="0" marB="0"/>
                </a:tc>
                <a:extLst>
                  <a:ext uri="{0D108BD9-81ED-4DB2-BD59-A6C34878D82A}">
                    <a16:rowId xmlns:a16="http://schemas.microsoft.com/office/drawing/2014/main" val="4253984603"/>
                  </a:ext>
                </a:extLst>
              </a:tr>
            </a:tbl>
          </a:graphicData>
        </a:graphic>
      </p:graphicFrame>
    </p:spTree>
    <p:extLst>
      <p:ext uri="{BB962C8B-B14F-4D97-AF65-F5344CB8AC3E}">
        <p14:creationId xmlns:p14="http://schemas.microsoft.com/office/powerpoint/2010/main" val="239429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2880986" y="2204581"/>
            <a:ext cx="6174490" cy="2123658"/>
          </a:xfrm>
          <a:prstGeom prst="rect">
            <a:avLst/>
          </a:prstGeom>
          <a:noFill/>
        </p:spPr>
        <p:txBody>
          <a:bodyPr wrap="square" rtlCol="0">
            <a:spAutoFit/>
          </a:bodyPr>
          <a:lstStyle/>
          <a:p>
            <a:pPr algn="ctr"/>
            <a:r>
              <a:rPr lang="en-US" sz="6600"/>
              <a:t>Implementation of Tasks</a:t>
            </a:r>
          </a:p>
        </p:txBody>
      </p:sp>
      <p:sp>
        <p:nvSpPr>
          <p:cNvPr id="4" name="Slide Number Placeholder 3">
            <a:extLst>
              <a:ext uri="{FF2B5EF4-FFF2-40B4-BE49-F238E27FC236}">
                <a16:creationId xmlns:a16="http://schemas.microsoft.com/office/drawing/2014/main" id="{F999946F-F092-4241-9542-78B1961E58C4}"/>
              </a:ext>
            </a:extLst>
          </p:cNvPr>
          <p:cNvSpPr>
            <a:spLocks noGrp="1"/>
          </p:cNvSpPr>
          <p:nvPr>
            <p:ph type="sldNum" sz="quarter" idx="12"/>
          </p:nvPr>
        </p:nvSpPr>
        <p:spPr/>
        <p:txBody>
          <a:bodyPr/>
          <a:lstStyle/>
          <a:p>
            <a:fld id="{85BB0354-37B1-4FDE-B29E-C84C8DC07E22}" type="slidenum">
              <a:rPr lang="en-US" smtClean="0"/>
              <a:t>14</a:t>
            </a:fld>
            <a:endParaRPr lang="en-US"/>
          </a:p>
        </p:txBody>
      </p:sp>
    </p:spTree>
    <p:extLst>
      <p:ext uri="{BB962C8B-B14F-4D97-AF65-F5344CB8AC3E}">
        <p14:creationId xmlns:p14="http://schemas.microsoft.com/office/powerpoint/2010/main" val="61431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cs typeface="Calibri Light"/>
              </a:rPr>
              <a:t>Implementation of Task 1</a:t>
            </a: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1" y="2653800"/>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endParaRPr lang="en-US" sz="1800">
              <a:solidFill>
                <a:srgbClr val="FFFFFF"/>
              </a:solidFill>
            </a:endParaRPr>
          </a:p>
          <a:p>
            <a:pPr algn="ctr">
              <a:buFont typeface="Arial" panose="020B0604020202020204" pitchFamily="34" charset="0"/>
              <a:buChar char="•"/>
            </a:pPr>
            <a:r>
              <a:rPr lang="en-US" sz="1800">
                <a:solidFill>
                  <a:srgbClr val="FFFFFF"/>
                </a:solidFill>
              </a:rPr>
              <a:t>Create AVS Prototype on Raspberry Pi</a:t>
            </a: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2" name="Content Placeholder 5" descr="A screenshot of a cell phone&#10;&#10;Description automatically generated">
            <a:extLst>
              <a:ext uri="{FF2B5EF4-FFF2-40B4-BE49-F238E27FC236}">
                <a16:creationId xmlns:a16="http://schemas.microsoft.com/office/drawing/2014/main" id="{ABD260EA-FB7F-49B0-A29B-554D430D0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935" y="366780"/>
            <a:ext cx="4315636" cy="2869898"/>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51842B21-BEB4-4185-B0F3-F0874E5A0136}"/>
              </a:ext>
            </a:extLst>
          </p:cNvPr>
          <p:cNvPicPr/>
          <p:nvPr/>
        </p:nvPicPr>
        <p:blipFill>
          <a:blip r:embed="rId3">
            <a:extLst>
              <a:ext uri="{28A0092B-C50C-407E-A947-70E740481C1C}">
                <a14:useLocalDpi xmlns:a14="http://schemas.microsoft.com/office/drawing/2010/main" val="0"/>
              </a:ext>
            </a:extLst>
          </a:blip>
          <a:stretch>
            <a:fillRect/>
          </a:stretch>
        </p:blipFill>
        <p:spPr>
          <a:xfrm>
            <a:off x="6788425" y="3408427"/>
            <a:ext cx="5178858" cy="3277823"/>
          </a:xfrm>
          <a:prstGeom prst="rect">
            <a:avLst/>
          </a:prstGeom>
        </p:spPr>
      </p:pic>
      <p:sp>
        <p:nvSpPr>
          <p:cNvPr id="11" name="TextBox 10">
            <a:extLst>
              <a:ext uri="{FF2B5EF4-FFF2-40B4-BE49-F238E27FC236}">
                <a16:creationId xmlns:a16="http://schemas.microsoft.com/office/drawing/2014/main" id="{4D32B57A-C9DC-4FFB-A235-5C0B5F38451C}"/>
              </a:ext>
            </a:extLst>
          </p:cNvPr>
          <p:cNvSpPr txBox="1"/>
          <p:nvPr/>
        </p:nvSpPr>
        <p:spPr>
          <a:xfrm>
            <a:off x="9186203" y="516835"/>
            <a:ext cx="3000112" cy="1477328"/>
          </a:xfrm>
          <a:prstGeom prst="rect">
            <a:avLst/>
          </a:prstGeom>
          <a:noFill/>
        </p:spPr>
        <p:txBody>
          <a:bodyPr wrap="square" rtlCol="0">
            <a:spAutoFit/>
          </a:bodyPr>
          <a:lstStyle/>
          <a:p>
            <a:pPr marL="285750" indent="-285750">
              <a:buFont typeface="Arial" panose="020B0604020202020204" pitchFamily="34" charset="0"/>
              <a:buChar char="•"/>
            </a:pPr>
            <a:r>
              <a:rPr lang="en-US"/>
              <a:t>Registered Raspberry Pi with Alexa Voice Services</a:t>
            </a:r>
          </a:p>
          <a:p>
            <a:pPr marL="285750" indent="-285750">
              <a:buFont typeface="Arial" panose="020B0604020202020204" pitchFamily="34" charset="0"/>
              <a:buChar char="•"/>
            </a:pPr>
            <a:r>
              <a:rPr lang="en-US"/>
              <a:t>Used product and security IDs to authorize pi for Alexa use</a:t>
            </a:r>
          </a:p>
        </p:txBody>
      </p:sp>
      <p:pic>
        <p:nvPicPr>
          <p:cNvPr id="13" name="Picture 12">
            <a:extLst>
              <a:ext uri="{FF2B5EF4-FFF2-40B4-BE49-F238E27FC236}">
                <a16:creationId xmlns:a16="http://schemas.microsoft.com/office/drawing/2014/main" id="{E39E2160-D5C8-473D-B489-2053EEC782A7}"/>
              </a:ext>
            </a:extLst>
          </p:cNvPr>
          <p:cNvPicPr>
            <a:picLocks noChangeAspect="1"/>
          </p:cNvPicPr>
          <p:nvPr/>
        </p:nvPicPr>
        <p:blipFill>
          <a:blip r:embed="rId4"/>
          <a:stretch>
            <a:fillRect/>
          </a:stretch>
        </p:blipFill>
        <p:spPr>
          <a:xfrm>
            <a:off x="4116282" y="4070396"/>
            <a:ext cx="2659939" cy="1567231"/>
          </a:xfrm>
          <a:prstGeom prst="rect">
            <a:avLst/>
          </a:prstGeom>
        </p:spPr>
      </p:pic>
      <p:sp>
        <p:nvSpPr>
          <p:cNvPr id="4" name="Slide Number Placeholder 3">
            <a:extLst>
              <a:ext uri="{FF2B5EF4-FFF2-40B4-BE49-F238E27FC236}">
                <a16:creationId xmlns:a16="http://schemas.microsoft.com/office/drawing/2014/main" id="{8E2C8F61-91C6-4456-B6AF-1D377FF9E6EA}"/>
              </a:ext>
            </a:extLst>
          </p:cNvPr>
          <p:cNvSpPr>
            <a:spLocks noGrp="1"/>
          </p:cNvSpPr>
          <p:nvPr>
            <p:ph type="sldNum" sz="quarter" idx="12"/>
          </p:nvPr>
        </p:nvSpPr>
        <p:spPr/>
        <p:txBody>
          <a:bodyPr/>
          <a:lstStyle/>
          <a:p>
            <a:fld id="{85BB0354-37B1-4FDE-B29E-C84C8DC07E22}" type="slidenum">
              <a:rPr lang="en-US" smtClean="0"/>
              <a:t>15</a:t>
            </a:fld>
            <a:endParaRPr lang="en-US"/>
          </a:p>
        </p:txBody>
      </p:sp>
    </p:spTree>
    <p:extLst>
      <p:ext uri="{BB962C8B-B14F-4D97-AF65-F5344CB8AC3E}">
        <p14:creationId xmlns:p14="http://schemas.microsoft.com/office/powerpoint/2010/main" val="382792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cs typeface="Calibri Light"/>
              </a:rPr>
              <a:t>Implementation of Task 2</a:t>
            </a: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1" y="2653800"/>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r>
              <a:rPr lang="en-US" sz="1800">
                <a:solidFill>
                  <a:srgbClr val="FFFFFF"/>
                </a:solidFill>
              </a:rPr>
              <a:t>Program Alexa Skill for light control</a:t>
            </a:r>
          </a:p>
          <a:p>
            <a:pPr>
              <a:buFont typeface="Arial" panose="020B0604020202020204" pitchFamily="34" charset="0"/>
              <a:buChar char="•"/>
            </a:pPr>
            <a:r>
              <a:rPr lang="en-US" sz="1800">
                <a:solidFill>
                  <a:srgbClr val="FFFFFF"/>
                </a:solidFill>
              </a:rPr>
              <a:t>Program Alexa Skill for television remote control function</a:t>
            </a:r>
          </a:p>
          <a:p>
            <a:pPr>
              <a:buFont typeface="Arial" panose="020B0604020202020204" pitchFamily="34" charset="0"/>
              <a:buChar char="•"/>
            </a:pPr>
            <a:r>
              <a:rPr lang="en-US" sz="1800">
                <a:solidFill>
                  <a:srgbClr val="FFFFFF"/>
                </a:solidFill>
              </a:rPr>
              <a:t>Program Alexa Skill for thermostat control function</a:t>
            </a: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a:extLst>
              <a:ext uri="{FF2B5EF4-FFF2-40B4-BE49-F238E27FC236}">
                <a16:creationId xmlns:a16="http://schemas.microsoft.com/office/drawing/2014/main" id="{85A0FE0A-4C2D-4FC4-89F6-1E38DA062FC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01078" y="4016874"/>
            <a:ext cx="7629848" cy="2366625"/>
          </a:xfrm>
          <a:prstGeom prst="rect">
            <a:avLst/>
          </a:prstGeom>
        </p:spPr>
      </p:pic>
      <p:pic>
        <p:nvPicPr>
          <p:cNvPr id="12" name="Picture 11">
            <a:extLst>
              <a:ext uri="{FF2B5EF4-FFF2-40B4-BE49-F238E27FC236}">
                <a16:creationId xmlns:a16="http://schemas.microsoft.com/office/drawing/2014/main" id="{D083EC73-C9FE-4AA5-8762-7CB6D02F648F}"/>
              </a:ext>
            </a:extLst>
          </p:cNvPr>
          <p:cNvPicPr/>
          <p:nvPr/>
        </p:nvPicPr>
        <p:blipFill>
          <a:blip r:embed="rId3"/>
          <a:stretch>
            <a:fillRect/>
          </a:stretch>
        </p:blipFill>
        <p:spPr>
          <a:xfrm>
            <a:off x="4104079" y="253910"/>
            <a:ext cx="5943600" cy="2627630"/>
          </a:xfrm>
          <a:prstGeom prst="rect">
            <a:avLst/>
          </a:prstGeom>
        </p:spPr>
      </p:pic>
      <p:sp>
        <p:nvSpPr>
          <p:cNvPr id="3" name="TextBox 2">
            <a:extLst>
              <a:ext uri="{FF2B5EF4-FFF2-40B4-BE49-F238E27FC236}">
                <a16:creationId xmlns:a16="http://schemas.microsoft.com/office/drawing/2014/main" id="{625E1E77-130F-4358-91F2-D8173E97A309}"/>
              </a:ext>
            </a:extLst>
          </p:cNvPr>
          <p:cNvSpPr txBox="1"/>
          <p:nvPr/>
        </p:nvSpPr>
        <p:spPr>
          <a:xfrm>
            <a:off x="8935228" y="2192135"/>
            <a:ext cx="3026077" cy="1200329"/>
          </a:xfrm>
          <a:prstGeom prst="rect">
            <a:avLst/>
          </a:prstGeom>
          <a:noFill/>
        </p:spPr>
        <p:txBody>
          <a:bodyPr wrap="square" rtlCol="0">
            <a:spAutoFit/>
          </a:bodyPr>
          <a:lstStyle/>
          <a:p>
            <a:pPr marL="285750" indent="-285750">
              <a:buFont typeface="Arial" panose="020B0604020202020204" pitchFamily="34" charset="0"/>
              <a:buChar char="•"/>
            </a:pPr>
            <a:r>
              <a:rPr lang="en-US"/>
              <a:t>Created custom intents for each skill.</a:t>
            </a:r>
          </a:p>
          <a:p>
            <a:pPr marL="285750" indent="-285750">
              <a:buFont typeface="Arial" panose="020B0604020202020204" pitchFamily="34" charset="0"/>
              <a:buChar char="•"/>
            </a:pPr>
            <a:r>
              <a:rPr lang="en-US"/>
              <a:t>Mapped sample utterances for each skill</a:t>
            </a:r>
          </a:p>
        </p:txBody>
      </p:sp>
      <p:sp>
        <p:nvSpPr>
          <p:cNvPr id="5" name="Slide Number Placeholder 4">
            <a:extLst>
              <a:ext uri="{FF2B5EF4-FFF2-40B4-BE49-F238E27FC236}">
                <a16:creationId xmlns:a16="http://schemas.microsoft.com/office/drawing/2014/main" id="{F3BCA1CB-E34F-43A6-B672-8C53C77AC9DA}"/>
              </a:ext>
            </a:extLst>
          </p:cNvPr>
          <p:cNvSpPr>
            <a:spLocks noGrp="1"/>
          </p:cNvSpPr>
          <p:nvPr>
            <p:ph type="sldNum" sz="quarter" idx="12"/>
          </p:nvPr>
        </p:nvSpPr>
        <p:spPr/>
        <p:txBody>
          <a:bodyPr/>
          <a:lstStyle/>
          <a:p>
            <a:fld id="{85BB0354-37B1-4FDE-B29E-C84C8DC07E22}" type="slidenum">
              <a:rPr lang="en-US" smtClean="0"/>
              <a:t>16</a:t>
            </a:fld>
            <a:endParaRPr lang="en-US"/>
          </a:p>
        </p:txBody>
      </p:sp>
    </p:spTree>
    <p:extLst>
      <p:ext uri="{BB962C8B-B14F-4D97-AF65-F5344CB8AC3E}">
        <p14:creationId xmlns:p14="http://schemas.microsoft.com/office/powerpoint/2010/main" val="408302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cs typeface="Calibri Light"/>
              </a:rPr>
              <a:t>Implementation of Task 3</a:t>
            </a: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1" y="2653800"/>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endParaRPr lang="en-US" sz="1800">
              <a:solidFill>
                <a:srgbClr val="FFFFFF"/>
              </a:solidFill>
            </a:endParaRPr>
          </a:p>
          <a:p>
            <a:pPr algn="ctr">
              <a:buFont typeface="Arial" panose="020B0604020202020204" pitchFamily="34" charset="0"/>
              <a:buChar char="•"/>
            </a:pPr>
            <a:r>
              <a:rPr lang="en-US" sz="1800">
                <a:solidFill>
                  <a:srgbClr val="FFFFFF"/>
                </a:solidFill>
              </a:rPr>
              <a:t>Create a data channel for the television, temperature, and lights</a:t>
            </a: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380CB39C-505F-451D-BE6A-4B50666FE02C}"/>
              </a:ext>
            </a:extLst>
          </p:cNvPr>
          <p:cNvPicPr/>
          <p:nvPr/>
        </p:nvPicPr>
        <p:blipFill>
          <a:blip r:embed="rId2"/>
          <a:stretch>
            <a:fillRect/>
          </a:stretch>
        </p:blipFill>
        <p:spPr>
          <a:xfrm>
            <a:off x="4987283" y="387471"/>
            <a:ext cx="5943600" cy="2817495"/>
          </a:xfrm>
          <a:prstGeom prst="rect">
            <a:avLst/>
          </a:prstGeom>
        </p:spPr>
      </p:pic>
      <p:pic>
        <p:nvPicPr>
          <p:cNvPr id="8" name="Picture 7">
            <a:extLst>
              <a:ext uri="{FF2B5EF4-FFF2-40B4-BE49-F238E27FC236}">
                <a16:creationId xmlns:a16="http://schemas.microsoft.com/office/drawing/2014/main" id="{42B074EB-2795-4DFF-82C7-1814DE2BAE58}"/>
              </a:ext>
            </a:extLst>
          </p:cNvPr>
          <p:cNvPicPr/>
          <p:nvPr/>
        </p:nvPicPr>
        <p:blipFill>
          <a:blip r:embed="rId3"/>
          <a:stretch>
            <a:fillRect/>
          </a:stretch>
        </p:blipFill>
        <p:spPr>
          <a:xfrm>
            <a:off x="6093157" y="4015055"/>
            <a:ext cx="3731853" cy="2351587"/>
          </a:xfrm>
          <a:prstGeom prst="rect">
            <a:avLst/>
          </a:prstGeom>
        </p:spPr>
      </p:pic>
      <p:sp>
        <p:nvSpPr>
          <p:cNvPr id="4" name="Slide Number Placeholder 3">
            <a:extLst>
              <a:ext uri="{FF2B5EF4-FFF2-40B4-BE49-F238E27FC236}">
                <a16:creationId xmlns:a16="http://schemas.microsoft.com/office/drawing/2014/main" id="{202F4AEC-6A21-442C-B8D3-7EC574ADC007}"/>
              </a:ext>
            </a:extLst>
          </p:cNvPr>
          <p:cNvSpPr>
            <a:spLocks noGrp="1"/>
          </p:cNvSpPr>
          <p:nvPr>
            <p:ph type="sldNum" sz="quarter" idx="12"/>
          </p:nvPr>
        </p:nvSpPr>
        <p:spPr/>
        <p:txBody>
          <a:bodyPr/>
          <a:lstStyle/>
          <a:p>
            <a:fld id="{85BB0354-37B1-4FDE-B29E-C84C8DC07E22}" type="slidenum">
              <a:rPr lang="en-US" smtClean="0"/>
              <a:t>17</a:t>
            </a:fld>
            <a:endParaRPr lang="en-US"/>
          </a:p>
        </p:txBody>
      </p:sp>
    </p:spTree>
    <p:extLst>
      <p:ext uri="{BB962C8B-B14F-4D97-AF65-F5344CB8AC3E}">
        <p14:creationId xmlns:p14="http://schemas.microsoft.com/office/powerpoint/2010/main" val="65148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Implementation of Task 4.1</a:t>
            </a:r>
            <a:endParaRPr lang="en-US" sz="3600">
              <a:solidFill>
                <a:srgbClr val="FFFFFF"/>
              </a:solidFill>
              <a:cs typeface="Calibri Light"/>
            </a:endParaRP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0" y="2620710"/>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r>
              <a:rPr lang="en-US" sz="1800">
                <a:solidFill>
                  <a:srgbClr val="FFFFFF"/>
                </a:solidFill>
              </a:rPr>
              <a:t>Program Lambda functions for light control</a:t>
            </a:r>
          </a:p>
          <a:p>
            <a:pPr marL="0" indent="0">
              <a:buNone/>
            </a:pPr>
            <a:endParaRPr lang="en-US" sz="1800">
              <a:solidFill>
                <a:srgbClr val="FFFFFF"/>
              </a:solidFill>
            </a:endParaRP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 close up of text on a black background&#10;&#10;Description automatically generated">
            <a:extLst>
              <a:ext uri="{FF2B5EF4-FFF2-40B4-BE49-F238E27FC236}">
                <a16:creationId xmlns:a16="http://schemas.microsoft.com/office/drawing/2014/main" id="{B55C169F-AE6E-49E7-B6A8-5B18B8460592}"/>
              </a:ext>
            </a:extLst>
          </p:cNvPr>
          <p:cNvPicPr/>
          <p:nvPr/>
        </p:nvPicPr>
        <p:blipFill>
          <a:blip r:embed="rId2">
            <a:extLst>
              <a:ext uri="{28A0092B-C50C-407E-A947-70E740481C1C}">
                <a14:useLocalDpi xmlns:a14="http://schemas.microsoft.com/office/drawing/2010/main" val="0"/>
              </a:ext>
            </a:extLst>
          </a:blip>
          <a:stretch>
            <a:fillRect/>
          </a:stretch>
        </p:blipFill>
        <p:spPr>
          <a:xfrm>
            <a:off x="5895068" y="0"/>
            <a:ext cx="4050791" cy="6858000"/>
          </a:xfrm>
          <a:prstGeom prst="rect">
            <a:avLst/>
          </a:prstGeom>
        </p:spPr>
      </p:pic>
      <p:sp>
        <p:nvSpPr>
          <p:cNvPr id="3" name="TextBox 2">
            <a:extLst>
              <a:ext uri="{FF2B5EF4-FFF2-40B4-BE49-F238E27FC236}">
                <a16:creationId xmlns:a16="http://schemas.microsoft.com/office/drawing/2014/main" id="{0D53B2AF-9D92-410A-B845-F04483FDF4E6}"/>
              </a:ext>
            </a:extLst>
          </p:cNvPr>
          <p:cNvSpPr txBox="1"/>
          <p:nvPr/>
        </p:nvSpPr>
        <p:spPr>
          <a:xfrm>
            <a:off x="9252367" y="332169"/>
            <a:ext cx="2409634" cy="369332"/>
          </a:xfrm>
          <a:prstGeom prst="rect">
            <a:avLst/>
          </a:prstGeom>
          <a:noFill/>
        </p:spPr>
        <p:txBody>
          <a:bodyPr wrap="none" rtlCol="0">
            <a:spAutoFit/>
          </a:bodyPr>
          <a:lstStyle/>
          <a:p>
            <a:r>
              <a:rPr lang="en-US" b="1"/>
              <a:t>Light Control Flowchart</a:t>
            </a:r>
          </a:p>
        </p:txBody>
      </p:sp>
      <p:sp>
        <p:nvSpPr>
          <p:cNvPr id="5" name="Slide Number Placeholder 4">
            <a:extLst>
              <a:ext uri="{FF2B5EF4-FFF2-40B4-BE49-F238E27FC236}">
                <a16:creationId xmlns:a16="http://schemas.microsoft.com/office/drawing/2014/main" id="{D3E5F366-2FF4-43C5-9591-3A17135A1999}"/>
              </a:ext>
            </a:extLst>
          </p:cNvPr>
          <p:cNvSpPr>
            <a:spLocks noGrp="1"/>
          </p:cNvSpPr>
          <p:nvPr>
            <p:ph type="sldNum" sz="quarter" idx="12"/>
          </p:nvPr>
        </p:nvSpPr>
        <p:spPr/>
        <p:txBody>
          <a:bodyPr/>
          <a:lstStyle/>
          <a:p>
            <a:fld id="{85BB0354-37B1-4FDE-B29E-C84C8DC07E22}" type="slidenum">
              <a:rPr lang="en-US" smtClean="0"/>
              <a:t>18</a:t>
            </a:fld>
            <a:endParaRPr lang="en-US"/>
          </a:p>
        </p:txBody>
      </p:sp>
    </p:spTree>
    <p:extLst>
      <p:ext uri="{BB962C8B-B14F-4D97-AF65-F5344CB8AC3E}">
        <p14:creationId xmlns:p14="http://schemas.microsoft.com/office/powerpoint/2010/main" val="1549093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Implementation of Task 4.2</a:t>
            </a:r>
            <a:endParaRPr lang="en-US" sz="3600">
              <a:solidFill>
                <a:srgbClr val="FFFFFF"/>
              </a:solidFill>
              <a:cs typeface="Calibri Light"/>
            </a:endParaRP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1" y="2653800"/>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r>
              <a:rPr lang="en-US" sz="1800">
                <a:solidFill>
                  <a:srgbClr val="FFFFFF"/>
                </a:solidFill>
              </a:rPr>
              <a:t>Program Lambda function for television control</a:t>
            </a: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DB4CD0D4-6340-47D4-BF17-846DDB8FB448}"/>
              </a:ext>
            </a:extLst>
          </p:cNvPr>
          <p:cNvSpPr txBox="1"/>
          <p:nvPr/>
        </p:nvSpPr>
        <p:spPr>
          <a:xfrm>
            <a:off x="8897475" y="332169"/>
            <a:ext cx="2884379" cy="369332"/>
          </a:xfrm>
          <a:prstGeom prst="rect">
            <a:avLst/>
          </a:prstGeom>
          <a:noFill/>
        </p:spPr>
        <p:txBody>
          <a:bodyPr wrap="none" rtlCol="0">
            <a:spAutoFit/>
          </a:bodyPr>
          <a:lstStyle/>
          <a:p>
            <a:r>
              <a:rPr lang="en-US" b="1"/>
              <a:t>Television Control Flowchart</a:t>
            </a:r>
          </a:p>
        </p:txBody>
      </p:sp>
      <p:pic>
        <p:nvPicPr>
          <p:cNvPr id="5" name="Picture 4" descr="A close up of a map&#10;&#10;Description automatically generated">
            <a:extLst>
              <a:ext uri="{FF2B5EF4-FFF2-40B4-BE49-F238E27FC236}">
                <a16:creationId xmlns:a16="http://schemas.microsoft.com/office/drawing/2014/main" id="{D3C5F468-3BC3-4BE7-A84F-59CB023F0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708" y="31125"/>
            <a:ext cx="3339592" cy="6489796"/>
          </a:xfrm>
          <a:prstGeom prst="rect">
            <a:avLst/>
          </a:prstGeom>
        </p:spPr>
      </p:pic>
      <p:sp>
        <p:nvSpPr>
          <p:cNvPr id="4" name="Slide Number Placeholder 3">
            <a:extLst>
              <a:ext uri="{FF2B5EF4-FFF2-40B4-BE49-F238E27FC236}">
                <a16:creationId xmlns:a16="http://schemas.microsoft.com/office/drawing/2014/main" id="{25DF9B9E-093A-4544-B5C4-B8B0F58F0144}"/>
              </a:ext>
            </a:extLst>
          </p:cNvPr>
          <p:cNvSpPr>
            <a:spLocks noGrp="1"/>
          </p:cNvSpPr>
          <p:nvPr>
            <p:ph type="sldNum" sz="quarter" idx="12"/>
          </p:nvPr>
        </p:nvSpPr>
        <p:spPr/>
        <p:txBody>
          <a:bodyPr/>
          <a:lstStyle/>
          <a:p>
            <a:fld id="{85BB0354-37B1-4FDE-B29E-C84C8DC07E22}" type="slidenum">
              <a:rPr lang="en-US" smtClean="0"/>
              <a:t>19</a:t>
            </a:fld>
            <a:endParaRPr lang="en-US"/>
          </a:p>
        </p:txBody>
      </p:sp>
    </p:spTree>
    <p:extLst>
      <p:ext uri="{BB962C8B-B14F-4D97-AF65-F5344CB8AC3E}">
        <p14:creationId xmlns:p14="http://schemas.microsoft.com/office/powerpoint/2010/main" val="61116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B16355-27FB-445B-B646-02AB736374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2DE79-CA95-425B-91C3-FADD63576513}"/>
              </a:ext>
            </a:extLst>
          </p:cNvPr>
          <p:cNvSpPr>
            <a:spLocks noGrp="1"/>
          </p:cNvSpPr>
          <p:nvPr>
            <p:ph type="title"/>
          </p:nvPr>
        </p:nvSpPr>
        <p:spPr>
          <a:xfrm>
            <a:off x="8177212" y="634946"/>
            <a:ext cx="3372529" cy="5055904"/>
          </a:xfrm>
        </p:spPr>
        <p:txBody>
          <a:bodyPr anchor="ctr">
            <a:normAutofit/>
          </a:bodyPr>
          <a:lstStyle/>
          <a:p>
            <a:r>
              <a:rPr lang="en-US"/>
              <a:t>Outline</a:t>
            </a:r>
          </a:p>
        </p:txBody>
      </p:sp>
      <p:cxnSp>
        <p:nvCxnSpPr>
          <p:cNvPr id="17" name="Straight Connector 16">
            <a:extLst>
              <a:ext uri="{FF2B5EF4-FFF2-40B4-BE49-F238E27FC236}">
                <a16:creationId xmlns:a16="http://schemas.microsoft.com/office/drawing/2014/main" id="{06DA680F-F6AC-453E-A8BF-C5BDED2851D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B3BF2E5-C3AB-441F-A430-491119C56D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DD07C90B-B81A-473B-8919-CA924E61FF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Content Placeholder 1861">
            <a:extLst>
              <a:ext uri="{FF2B5EF4-FFF2-40B4-BE49-F238E27FC236}">
                <a16:creationId xmlns:a16="http://schemas.microsoft.com/office/drawing/2014/main" id="{29C48484-727A-4794-A04F-A27D6586812E}"/>
              </a:ext>
            </a:extLst>
          </p:cNvPr>
          <p:cNvSpPr>
            <a:spLocks noGrp="1"/>
          </p:cNvSpPr>
          <p:nvPr>
            <p:ph idx="1"/>
          </p:nvPr>
        </p:nvSpPr>
        <p:spPr>
          <a:xfrm>
            <a:off x="1154083" y="432244"/>
            <a:ext cx="10058400" cy="5374831"/>
          </a:xfrm>
        </p:spPr>
        <p:txBody>
          <a:bodyPr vert="horz" lIns="0" tIns="45720" rIns="0" bIns="45720" rtlCol="0" anchor="t">
            <a:noAutofit/>
          </a:bodyPr>
          <a:lstStyle/>
          <a:p>
            <a:pPr marL="457200" indent="-457200">
              <a:buAutoNum type="arabicPeriod"/>
            </a:pPr>
            <a:r>
              <a:rPr lang="en-US">
                <a:cs typeface="Calibri"/>
              </a:rPr>
              <a:t>Introduction</a:t>
            </a:r>
          </a:p>
          <a:p>
            <a:pPr marL="457200" indent="-457200">
              <a:buAutoNum type="arabicPeriod"/>
            </a:pPr>
            <a:r>
              <a:rPr lang="en-US">
                <a:cs typeface="Calibri"/>
              </a:rPr>
              <a:t>Objective</a:t>
            </a:r>
          </a:p>
          <a:p>
            <a:pPr marL="457200" indent="-457200">
              <a:buAutoNum type="arabicPeriod"/>
            </a:pPr>
            <a:r>
              <a:rPr lang="en-US">
                <a:cs typeface="Calibri"/>
              </a:rPr>
              <a:t>Design Requirements</a:t>
            </a:r>
          </a:p>
          <a:p>
            <a:pPr marL="457200" indent="-457200">
              <a:buAutoNum type="arabicPeriod"/>
            </a:pPr>
            <a:r>
              <a:rPr lang="en-US">
                <a:cs typeface="Calibri"/>
              </a:rPr>
              <a:t>Design Constraints</a:t>
            </a:r>
          </a:p>
          <a:p>
            <a:pPr marL="457200" indent="-457200">
              <a:buAutoNum type="arabicPeriod"/>
            </a:pPr>
            <a:r>
              <a:rPr lang="en-US">
                <a:cs typeface="Calibri"/>
              </a:rPr>
              <a:t>Design Method</a:t>
            </a:r>
          </a:p>
          <a:p>
            <a:pPr marL="457200" indent="-457200">
              <a:buAutoNum type="arabicPeriod"/>
            </a:pPr>
            <a:r>
              <a:rPr lang="en-US">
                <a:cs typeface="Calibri"/>
              </a:rPr>
              <a:t>System Diagram</a:t>
            </a:r>
          </a:p>
          <a:p>
            <a:pPr marL="457200" indent="-457200">
              <a:buAutoNum type="arabicPeriod"/>
            </a:pPr>
            <a:r>
              <a:rPr lang="en-US">
                <a:cs typeface="Calibri"/>
              </a:rPr>
              <a:t>Implementation Plan</a:t>
            </a:r>
          </a:p>
          <a:p>
            <a:pPr marL="457200" indent="-457200">
              <a:buAutoNum type="arabicPeriod"/>
            </a:pPr>
            <a:r>
              <a:rPr lang="en-US">
                <a:cs typeface="Calibri"/>
              </a:rPr>
              <a:t>Team Organization/Responsibilities</a:t>
            </a:r>
          </a:p>
          <a:p>
            <a:pPr marL="457200" indent="-457200">
              <a:buAutoNum type="arabicPeriod"/>
            </a:pPr>
            <a:r>
              <a:rPr lang="en-US">
                <a:cs typeface="Calibri"/>
              </a:rPr>
              <a:t>Project Timeline and Delivery Plan</a:t>
            </a:r>
          </a:p>
          <a:p>
            <a:pPr marL="457200" indent="-457200">
              <a:buAutoNum type="arabicPeriod"/>
            </a:pPr>
            <a:r>
              <a:rPr lang="en-US">
                <a:cs typeface="Calibri"/>
              </a:rPr>
              <a:t>Implementation of Tasks</a:t>
            </a:r>
          </a:p>
          <a:p>
            <a:pPr marL="457200" indent="-457200">
              <a:buAutoNum type="arabicPeriod"/>
            </a:pPr>
            <a:r>
              <a:rPr lang="en-US">
                <a:cs typeface="Calibri"/>
              </a:rPr>
              <a:t>ABET Outcomes</a:t>
            </a:r>
          </a:p>
          <a:p>
            <a:pPr marL="457200" indent="-457200">
              <a:buAutoNum type="arabicPeriod"/>
            </a:pPr>
            <a:r>
              <a:rPr lang="en-US">
                <a:cs typeface="Calibri"/>
              </a:rPr>
              <a:t>Acknowledgements </a:t>
            </a:r>
          </a:p>
          <a:p>
            <a:pPr marL="457200" indent="-457200">
              <a:buAutoNum type="arabicPeriod"/>
            </a:pPr>
            <a:r>
              <a:rPr lang="en-US">
                <a:cs typeface="Calibri"/>
              </a:rPr>
              <a:t>Conclusion</a:t>
            </a:r>
          </a:p>
        </p:txBody>
      </p:sp>
      <p:sp>
        <p:nvSpPr>
          <p:cNvPr id="4" name="Slide Number Placeholder 3">
            <a:extLst>
              <a:ext uri="{FF2B5EF4-FFF2-40B4-BE49-F238E27FC236}">
                <a16:creationId xmlns:a16="http://schemas.microsoft.com/office/drawing/2014/main" id="{5AB29281-72BB-4033-AEA0-FFDB0CD3B544}"/>
              </a:ext>
            </a:extLst>
          </p:cNvPr>
          <p:cNvSpPr>
            <a:spLocks noGrp="1"/>
          </p:cNvSpPr>
          <p:nvPr>
            <p:ph type="sldNum" sz="quarter" idx="12"/>
          </p:nvPr>
        </p:nvSpPr>
        <p:spPr/>
        <p:txBody>
          <a:bodyPr/>
          <a:lstStyle/>
          <a:p>
            <a:fld id="{85BB0354-37B1-4FDE-B29E-C84C8DC07E22}" type="slidenum">
              <a:rPr lang="en-US" smtClean="0"/>
              <a:t>2</a:t>
            </a:fld>
            <a:endParaRPr lang="en-US"/>
          </a:p>
        </p:txBody>
      </p:sp>
    </p:spTree>
    <p:extLst>
      <p:ext uri="{BB962C8B-B14F-4D97-AF65-F5344CB8AC3E}">
        <p14:creationId xmlns:p14="http://schemas.microsoft.com/office/powerpoint/2010/main" val="59960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3">
            <a:extLst>
              <a:ext uri="{FF2B5EF4-FFF2-40B4-BE49-F238E27FC236}">
                <a16:creationId xmlns:a16="http://schemas.microsoft.com/office/drawing/2014/main" id="{44CC594A-A820-450F-B363-C19201FCFE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25">
            <a:extLst>
              <a:ext uri="{FF2B5EF4-FFF2-40B4-BE49-F238E27FC236}">
                <a16:creationId xmlns:a16="http://schemas.microsoft.com/office/drawing/2014/main" id="{59FAB3DA-E9ED-4574-ABCC-378BC0FF1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12F8BC-FF43-4703-9517-DD9DD2BCE729}"/>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Implementation of Task 4.3</a:t>
            </a:r>
            <a:endParaRPr lang="en-US" sz="3600">
              <a:solidFill>
                <a:srgbClr val="FFFFFF"/>
              </a:solidFill>
              <a:cs typeface="Calibri Light"/>
            </a:endParaRPr>
          </a:p>
        </p:txBody>
      </p:sp>
      <p:sp>
        <p:nvSpPr>
          <p:cNvPr id="22" name="Content Placeholder 20">
            <a:extLst>
              <a:ext uri="{FF2B5EF4-FFF2-40B4-BE49-F238E27FC236}">
                <a16:creationId xmlns:a16="http://schemas.microsoft.com/office/drawing/2014/main" id="{8397A192-13D4-41D9-BFC6-EA5365C03BB4}"/>
              </a:ext>
            </a:extLst>
          </p:cNvPr>
          <p:cNvSpPr>
            <a:spLocks noGrp="1"/>
          </p:cNvSpPr>
          <p:nvPr>
            <p:ph idx="1"/>
          </p:nvPr>
        </p:nvSpPr>
        <p:spPr>
          <a:xfrm>
            <a:off x="492370" y="2740404"/>
            <a:ext cx="3084844" cy="3335519"/>
          </a:xfrm>
        </p:spPr>
        <p:txBody>
          <a:bodyPr>
            <a:normAutofit/>
          </a:bodyPr>
          <a:lstStyle/>
          <a:p>
            <a:pPr>
              <a:buFont typeface="Arial" panose="020B0604020202020204" pitchFamily="34" charset="0"/>
              <a:buChar char="•"/>
            </a:pPr>
            <a:endParaRPr lang="en-US" sz="1800">
              <a:solidFill>
                <a:srgbClr val="FFFFFF"/>
              </a:solidFill>
            </a:endParaRPr>
          </a:p>
          <a:p>
            <a:pPr>
              <a:buFont typeface="Arial" panose="020B0604020202020204" pitchFamily="34" charset="0"/>
              <a:buChar char="•"/>
            </a:pPr>
            <a:r>
              <a:rPr lang="en-US" sz="1800">
                <a:solidFill>
                  <a:srgbClr val="FFFFFF"/>
                </a:solidFill>
              </a:rPr>
              <a:t>Program Lambda function for temperature control</a:t>
            </a:r>
          </a:p>
          <a:p>
            <a:pPr>
              <a:buFont typeface="Arial" panose="020B0604020202020204" pitchFamily="34" charset="0"/>
              <a:buChar char="•"/>
            </a:pPr>
            <a:endParaRPr lang="en-US" sz="1800">
              <a:solidFill>
                <a:srgbClr val="FFFFFF"/>
              </a:solidFill>
            </a:endParaRPr>
          </a:p>
        </p:txBody>
      </p:sp>
      <p:sp>
        <p:nvSpPr>
          <p:cNvPr id="30" name="Rectangle 27">
            <a:extLst>
              <a:ext uri="{FF2B5EF4-FFF2-40B4-BE49-F238E27FC236}">
                <a16:creationId xmlns:a16="http://schemas.microsoft.com/office/drawing/2014/main" id="{53B8D6B0-55D6-48DC-86D8-FD95D5F118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close up of a map&#10;&#10;Description automatically generated">
            <a:extLst>
              <a:ext uri="{FF2B5EF4-FFF2-40B4-BE49-F238E27FC236}">
                <a16:creationId xmlns:a16="http://schemas.microsoft.com/office/drawing/2014/main" id="{1A9A979B-0AA8-4840-AFA6-5AE2B3BC26E1}"/>
              </a:ext>
            </a:extLst>
          </p:cNvPr>
          <p:cNvPicPr/>
          <p:nvPr/>
        </p:nvPicPr>
        <p:blipFill>
          <a:blip r:embed="rId2">
            <a:extLst>
              <a:ext uri="{28A0092B-C50C-407E-A947-70E740481C1C}">
                <a14:useLocalDpi xmlns:a14="http://schemas.microsoft.com/office/drawing/2010/main" val="0"/>
              </a:ext>
            </a:extLst>
          </a:blip>
          <a:stretch>
            <a:fillRect/>
          </a:stretch>
        </p:blipFill>
        <p:spPr>
          <a:xfrm>
            <a:off x="5125185" y="1"/>
            <a:ext cx="4986294" cy="6857999"/>
          </a:xfrm>
          <a:prstGeom prst="rect">
            <a:avLst/>
          </a:prstGeom>
        </p:spPr>
      </p:pic>
      <p:sp>
        <p:nvSpPr>
          <p:cNvPr id="10" name="TextBox 9">
            <a:extLst>
              <a:ext uri="{FF2B5EF4-FFF2-40B4-BE49-F238E27FC236}">
                <a16:creationId xmlns:a16="http://schemas.microsoft.com/office/drawing/2014/main" id="{0D7BAD12-C965-4E3C-891E-C4E420D23403}"/>
              </a:ext>
            </a:extLst>
          </p:cNvPr>
          <p:cNvSpPr txBox="1"/>
          <p:nvPr/>
        </p:nvSpPr>
        <p:spPr>
          <a:xfrm>
            <a:off x="8675592" y="332169"/>
            <a:ext cx="3167534" cy="369332"/>
          </a:xfrm>
          <a:prstGeom prst="rect">
            <a:avLst/>
          </a:prstGeom>
          <a:noFill/>
        </p:spPr>
        <p:txBody>
          <a:bodyPr wrap="none" rtlCol="0">
            <a:spAutoFit/>
          </a:bodyPr>
          <a:lstStyle/>
          <a:p>
            <a:r>
              <a:rPr lang="en-US" b="1"/>
              <a:t>Temperature Control Flowchart</a:t>
            </a:r>
          </a:p>
        </p:txBody>
      </p:sp>
      <p:sp>
        <p:nvSpPr>
          <p:cNvPr id="4" name="Slide Number Placeholder 3">
            <a:extLst>
              <a:ext uri="{FF2B5EF4-FFF2-40B4-BE49-F238E27FC236}">
                <a16:creationId xmlns:a16="http://schemas.microsoft.com/office/drawing/2014/main" id="{42BBD506-A62B-48D6-8A69-E6E4C7F8954F}"/>
              </a:ext>
            </a:extLst>
          </p:cNvPr>
          <p:cNvSpPr>
            <a:spLocks noGrp="1"/>
          </p:cNvSpPr>
          <p:nvPr>
            <p:ph type="sldNum" sz="quarter" idx="12"/>
          </p:nvPr>
        </p:nvSpPr>
        <p:spPr/>
        <p:txBody>
          <a:bodyPr/>
          <a:lstStyle/>
          <a:p>
            <a:fld id="{85BB0354-37B1-4FDE-B29E-C84C8DC07E22}" type="slidenum">
              <a:rPr lang="en-US" smtClean="0"/>
              <a:t>20</a:t>
            </a:fld>
            <a:endParaRPr lang="en-US"/>
          </a:p>
        </p:txBody>
      </p:sp>
    </p:spTree>
    <p:extLst>
      <p:ext uri="{BB962C8B-B14F-4D97-AF65-F5344CB8AC3E}">
        <p14:creationId xmlns:p14="http://schemas.microsoft.com/office/powerpoint/2010/main" val="396118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263997" y="2367171"/>
            <a:ext cx="5664006" cy="2123658"/>
          </a:xfrm>
          <a:prstGeom prst="rect">
            <a:avLst/>
          </a:prstGeom>
          <a:noFill/>
        </p:spPr>
        <p:txBody>
          <a:bodyPr wrap="square" rtlCol="0">
            <a:spAutoFit/>
          </a:bodyPr>
          <a:lstStyle/>
          <a:p>
            <a:pPr algn="ctr"/>
            <a:r>
              <a:rPr lang="en-US" sz="6600"/>
              <a:t>Implementation of Task 5</a:t>
            </a:r>
          </a:p>
        </p:txBody>
      </p:sp>
      <p:sp>
        <p:nvSpPr>
          <p:cNvPr id="4" name="Slide Number Placeholder 3">
            <a:extLst>
              <a:ext uri="{FF2B5EF4-FFF2-40B4-BE49-F238E27FC236}">
                <a16:creationId xmlns:a16="http://schemas.microsoft.com/office/drawing/2014/main" id="{A6015A7E-DA66-4D23-B849-BBF26F9ACF33}"/>
              </a:ext>
            </a:extLst>
          </p:cNvPr>
          <p:cNvSpPr>
            <a:spLocks noGrp="1"/>
          </p:cNvSpPr>
          <p:nvPr>
            <p:ph type="sldNum" sz="quarter" idx="12"/>
          </p:nvPr>
        </p:nvSpPr>
        <p:spPr/>
        <p:txBody>
          <a:bodyPr/>
          <a:lstStyle/>
          <a:p>
            <a:fld id="{85BB0354-37B1-4FDE-B29E-C84C8DC07E22}" type="slidenum">
              <a:rPr lang="en-US" smtClean="0"/>
              <a:t>21</a:t>
            </a:fld>
            <a:endParaRPr lang="en-US"/>
          </a:p>
        </p:txBody>
      </p:sp>
    </p:spTree>
    <p:extLst>
      <p:ext uri="{BB962C8B-B14F-4D97-AF65-F5344CB8AC3E}">
        <p14:creationId xmlns:p14="http://schemas.microsoft.com/office/powerpoint/2010/main" val="411260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45C88-888F-47C8-BE72-EA5DF213408E}"/>
              </a:ext>
            </a:extLst>
          </p:cNvPr>
          <p:cNvSpPr>
            <a:spLocks noGrp="1"/>
          </p:cNvSpPr>
          <p:nvPr>
            <p:ph type="title"/>
          </p:nvPr>
        </p:nvSpPr>
        <p:spPr>
          <a:xfrm>
            <a:off x="7859485" y="634946"/>
            <a:ext cx="3690257" cy="1450757"/>
          </a:xfrm>
        </p:spPr>
        <p:txBody>
          <a:bodyPr>
            <a:normAutofit/>
          </a:bodyPr>
          <a:lstStyle/>
          <a:p>
            <a:r>
              <a:rPr lang="en-US" sz="3700">
                <a:cs typeface="Calibri Light"/>
              </a:rPr>
              <a:t>Implementation of Task 5.1  </a:t>
            </a:r>
            <a:endParaRPr lang="en-US" sz="3700"/>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16E313C9-83C6-44E8-A86D-0E4AD5978852}"/>
              </a:ext>
            </a:extLst>
          </p:cNvPr>
          <p:cNvSpPr>
            <a:spLocks noGrp="1"/>
          </p:cNvSpPr>
          <p:nvPr>
            <p:ph idx="1"/>
          </p:nvPr>
        </p:nvSpPr>
        <p:spPr>
          <a:xfrm>
            <a:off x="7859485" y="2198914"/>
            <a:ext cx="3690257" cy="3670180"/>
          </a:xfrm>
        </p:spPr>
        <p:txBody>
          <a:bodyPr vert="horz" lIns="0" tIns="45720" rIns="0" bIns="45720" rtlCol="0" anchor="t">
            <a:normAutofit/>
          </a:bodyPr>
          <a:lstStyle/>
          <a:p>
            <a:pPr marL="0" indent="0">
              <a:buNone/>
            </a:pPr>
            <a:r>
              <a:rPr lang="en-US">
                <a:cs typeface="Calibri"/>
              </a:rPr>
              <a:t>Create schematic for IR transmitter</a:t>
            </a:r>
            <a:endParaRPr lang="en-US"/>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B385761B-1801-427A-8194-A3DEE07F43D6}"/>
              </a:ext>
            </a:extLst>
          </p:cNvPr>
          <p:cNvSpPr txBox="1"/>
          <p:nvPr/>
        </p:nvSpPr>
        <p:spPr>
          <a:xfrm>
            <a:off x="2323380" y="720306"/>
            <a:ext cx="39652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Schematic of IR</a:t>
            </a:r>
            <a:r>
              <a:rPr lang="en-US">
                <a:cs typeface="Calibri"/>
              </a:rPr>
              <a:t> transmitter circuit</a:t>
            </a:r>
          </a:p>
        </p:txBody>
      </p:sp>
      <p:sp>
        <p:nvSpPr>
          <p:cNvPr id="6" name="Slide Number Placeholder 5">
            <a:extLst>
              <a:ext uri="{FF2B5EF4-FFF2-40B4-BE49-F238E27FC236}">
                <a16:creationId xmlns:a16="http://schemas.microsoft.com/office/drawing/2014/main" id="{C870FA93-B266-44DB-84E8-83A80669CAE0}"/>
              </a:ext>
            </a:extLst>
          </p:cNvPr>
          <p:cNvSpPr>
            <a:spLocks noGrp="1"/>
          </p:cNvSpPr>
          <p:nvPr>
            <p:ph type="sldNum" sz="quarter" idx="12"/>
          </p:nvPr>
        </p:nvSpPr>
        <p:spPr/>
        <p:txBody>
          <a:bodyPr/>
          <a:lstStyle/>
          <a:p>
            <a:fld id="{85BB0354-37B1-4FDE-B29E-C84C8DC07E22}" type="slidenum">
              <a:rPr lang="en-US" smtClean="0"/>
              <a:t>22</a:t>
            </a:fld>
            <a:endParaRPr lang="en-US"/>
          </a:p>
        </p:txBody>
      </p:sp>
      <p:pic>
        <p:nvPicPr>
          <p:cNvPr id="3" name="Picture 6" descr="A close up of a map&#10;&#10;Description generated with very high confidence">
            <a:extLst>
              <a:ext uri="{FF2B5EF4-FFF2-40B4-BE49-F238E27FC236}">
                <a16:creationId xmlns:a16="http://schemas.microsoft.com/office/drawing/2014/main" id="{E86C6B1C-6FA2-4E11-A2F8-BA402CA66E37}"/>
              </a:ext>
            </a:extLst>
          </p:cNvPr>
          <p:cNvPicPr>
            <a:picLocks noChangeAspect="1"/>
          </p:cNvPicPr>
          <p:nvPr/>
        </p:nvPicPr>
        <p:blipFill>
          <a:blip r:embed="rId2"/>
          <a:stretch>
            <a:fillRect/>
          </a:stretch>
        </p:blipFill>
        <p:spPr>
          <a:xfrm>
            <a:off x="957532" y="1163671"/>
            <a:ext cx="6294407" cy="4933224"/>
          </a:xfrm>
          <a:prstGeom prst="rect">
            <a:avLst/>
          </a:prstGeom>
        </p:spPr>
      </p:pic>
    </p:spTree>
    <p:extLst>
      <p:ext uri="{BB962C8B-B14F-4D97-AF65-F5344CB8AC3E}">
        <p14:creationId xmlns:p14="http://schemas.microsoft.com/office/powerpoint/2010/main" val="1624645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fontScale="90000"/>
          </a:bodyPr>
          <a:lstStyle/>
          <a:p>
            <a:r>
              <a:rPr lang="en-US" sz="4400">
                <a:solidFill>
                  <a:schemeClr val="tx1">
                    <a:lumMod val="75000"/>
                    <a:lumOff val="25000"/>
                  </a:schemeClr>
                </a:solidFill>
              </a:rPr>
              <a:t>Implementation of Task 5.1</a:t>
            </a:r>
            <a:r>
              <a:rPr lang="en-US" sz="4400">
                <a:solidFill>
                  <a:schemeClr val="tx1">
                    <a:lumMod val="75000"/>
                    <a:lumOff val="25000"/>
                  </a:schemeClr>
                </a:solidFill>
                <a:cs typeface="Calibri Light"/>
              </a:rPr>
              <a:t> (cont.)</a:t>
            </a:r>
            <a:endParaRPr lang="en-US" sz="4400">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rPr>
              <a:t>Create breadboard design for IR transmitter</a:t>
            </a:r>
            <a:endParaRPr lang="en-US" sz="1800">
              <a:solidFill>
                <a:schemeClr val="tx1">
                  <a:lumMod val="75000"/>
                  <a:lumOff val="25000"/>
                </a:schemeClr>
              </a:solidFill>
              <a:cs typeface="Calibri"/>
            </a:endParaRPr>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83B1F15-0656-421E-94A1-FF137B924C5D}"/>
              </a:ext>
            </a:extLst>
          </p:cNvPr>
          <p:cNvSpPr txBox="1"/>
          <p:nvPr/>
        </p:nvSpPr>
        <p:spPr>
          <a:xfrm>
            <a:off x="2610928" y="605287"/>
            <a:ext cx="357708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IR</a:t>
            </a:r>
            <a:r>
              <a:rPr lang="en-US">
                <a:cs typeface="Calibri"/>
              </a:rPr>
              <a:t> Transmitter Breadboard Design</a:t>
            </a:r>
            <a:endParaRPr lang="en-US"/>
          </a:p>
        </p:txBody>
      </p:sp>
      <p:sp>
        <p:nvSpPr>
          <p:cNvPr id="5" name="Slide Number Placeholder 4">
            <a:extLst>
              <a:ext uri="{FF2B5EF4-FFF2-40B4-BE49-F238E27FC236}">
                <a16:creationId xmlns:a16="http://schemas.microsoft.com/office/drawing/2014/main" id="{33834001-4401-4AA7-ABAC-F89142148325}"/>
              </a:ext>
            </a:extLst>
          </p:cNvPr>
          <p:cNvSpPr>
            <a:spLocks noGrp="1"/>
          </p:cNvSpPr>
          <p:nvPr>
            <p:ph type="sldNum" sz="quarter" idx="12"/>
          </p:nvPr>
        </p:nvSpPr>
        <p:spPr/>
        <p:txBody>
          <a:bodyPr/>
          <a:lstStyle/>
          <a:p>
            <a:fld id="{85BB0354-37B1-4FDE-B29E-C84C8DC07E22}" type="slidenum">
              <a:rPr lang="en-US" smtClean="0"/>
              <a:t>23</a:t>
            </a:fld>
            <a:endParaRPr lang="en-US"/>
          </a:p>
        </p:txBody>
      </p:sp>
      <p:pic>
        <p:nvPicPr>
          <p:cNvPr id="7" name="Picture 9" descr="A circuit board&#10;&#10;Description generated with very high confidence">
            <a:extLst>
              <a:ext uri="{FF2B5EF4-FFF2-40B4-BE49-F238E27FC236}">
                <a16:creationId xmlns:a16="http://schemas.microsoft.com/office/drawing/2014/main" id="{032A45F6-1199-4C25-A45B-F9F0F5AB8152}"/>
              </a:ext>
            </a:extLst>
          </p:cNvPr>
          <p:cNvPicPr>
            <a:picLocks noGrp="1" noChangeAspect="1"/>
          </p:cNvPicPr>
          <p:nvPr>
            <p:ph idx="1"/>
          </p:nvPr>
        </p:nvPicPr>
        <p:blipFill>
          <a:blip r:embed="rId2"/>
          <a:stretch>
            <a:fillRect/>
          </a:stretch>
        </p:blipFill>
        <p:spPr>
          <a:xfrm>
            <a:off x="386751" y="979831"/>
            <a:ext cx="7254239" cy="4229214"/>
          </a:xfrm>
          <a:prstGeom prst="rect">
            <a:avLst/>
          </a:prstGeom>
        </p:spPr>
      </p:pic>
    </p:spTree>
    <p:extLst>
      <p:ext uri="{BB962C8B-B14F-4D97-AF65-F5344CB8AC3E}">
        <p14:creationId xmlns:p14="http://schemas.microsoft.com/office/powerpoint/2010/main" val="270572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5.2</a:t>
            </a:r>
            <a:r>
              <a:rPr lang="en-US" sz="4400">
                <a:solidFill>
                  <a:schemeClr val="tx1">
                    <a:lumMod val="75000"/>
                    <a:lumOff val="25000"/>
                  </a:schemeClr>
                </a:solidFill>
                <a:cs typeface="Calibri Light"/>
              </a:rPr>
              <a:t> </a:t>
            </a:r>
            <a:endParaRPr lang="en-US" sz="4400">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rPr>
              <a:t>Circuit Design Simulation</a:t>
            </a:r>
            <a:r>
              <a:rPr lang="en-US" sz="1800">
                <a:solidFill>
                  <a:schemeClr val="tx1">
                    <a:lumMod val="75000"/>
                    <a:lumOff val="25000"/>
                  </a:schemeClr>
                </a:solidFill>
                <a:cs typeface="Calibri"/>
              </a:rPr>
              <a:t> (calculations)</a:t>
            </a:r>
            <a:endParaRPr lang="en-US">
              <a:solidFill>
                <a:schemeClr val="tx1">
                  <a:lumMod val="75000"/>
                  <a:lumOff val="25000"/>
                </a:schemeClr>
              </a:solidFill>
            </a:endParaRPr>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83B1F15-0656-421E-94A1-FF137B924C5D}"/>
              </a:ext>
            </a:extLst>
          </p:cNvPr>
          <p:cNvSpPr txBox="1"/>
          <p:nvPr/>
        </p:nvSpPr>
        <p:spPr>
          <a:xfrm>
            <a:off x="2610928" y="634041"/>
            <a:ext cx="397965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Calculations for</a:t>
            </a:r>
            <a:r>
              <a:rPr lang="en-US">
                <a:cs typeface="Calibri"/>
              </a:rPr>
              <a:t> IR Transmitter Circuit</a:t>
            </a:r>
            <a:endParaRPr lang="en-US"/>
          </a:p>
        </p:txBody>
      </p:sp>
      <p:pic>
        <p:nvPicPr>
          <p:cNvPr id="6" name="Picture 7" descr="A screenshot of a cell phone&#10;&#10;Description generated with very high confidence">
            <a:extLst>
              <a:ext uri="{FF2B5EF4-FFF2-40B4-BE49-F238E27FC236}">
                <a16:creationId xmlns:a16="http://schemas.microsoft.com/office/drawing/2014/main" id="{3AB83CB2-039F-44E5-A4E8-1302A0887924}"/>
              </a:ext>
            </a:extLst>
          </p:cNvPr>
          <p:cNvPicPr>
            <a:picLocks noGrp="1" noChangeAspect="1"/>
          </p:cNvPicPr>
          <p:nvPr>
            <p:ph idx="1"/>
          </p:nvPr>
        </p:nvPicPr>
        <p:blipFill>
          <a:blip r:embed="rId2"/>
          <a:stretch>
            <a:fillRect/>
          </a:stretch>
        </p:blipFill>
        <p:spPr>
          <a:xfrm>
            <a:off x="810057" y="1005948"/>
            <a:ext cx="6968345" cy="4737698"/>
          </a:xfrm>
          <a:prstGeom prst="rect">
            <a:avLst/>
          </a:prstGeom>
        </p:spPr>
      </p:pic>
      <p:sp>
        <p:nvSpPr>
          <p:cNvPr id="5" name="Slide Number Placeholder 4">
            <a:extLst>
              <a:ext uri="{FF2B5EF4-FFF2-40B4-BE49-F238E27FC236}">
                <a16:creationId xmlns:a16="http://schemas.microsoft.com/office/drawing/2014/main" id="{27B1DFC9-CC4F-451D-AC4E-A9511938104C}"/>
              </a:ext>
            </a:extLst>
          </p:cNvPr>
          <p:cNvSpPr>
            <a:spLocks noGrp="1"/>
          </p:cNvSpPr>
          <p:nvPr>
            <p:ph type="sldNum" sz="quarter" idx="12"/>
          </p:nvPr>
        </p:nvSpPr>
        <p:spPr/>
        <p:txBody>
          <a:bodyPr/>
          <a:lstStyle/>
          <a:p>
            <a:fld id="{85BB0354-37B1-4FDE-B29E-C84C8DC07E22}" type="slidenum">
              <a:rPr lang="en-US" smtClean="0"/>
              <a:t>24</a:t>
            </a:fld>
            <a:endParaRPr lang="en-US"/>
          </a:p>
        </p:txBody>
      </p:sp>
    </p:spTree>
    <p:extLst>
      <p:ext uri="{BB962C8B-B14F-4D97-AF65-F5344CB8AC3E}">
        <p14:creationId xmlns:p14="http://schemas.microsoft.com/office/powerpoint/2010/main" val="141396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45C88-888F-47C8-BE72-EA5DF213408E}"/>
              </a:ext>
            </a:extLst>
          </p:cNvPr>
          <p:cNvSpPr>
            <a:spLocks noGrp="1"/>
          </p:cNvSpPr>
          <p:nvPr>
            <p:ph type="title"/>
          </p:nvPr>
        </p:nvSpPr>
        <p:spPr>
          <a:xfrm>
            <a:off x="7859485" y="634946"/>
            <a:ext cx="3690257" cy="1450757"/>
          </a:xfrm>
        </p:spPr>
        <p:txBody>
          <a:bodyPr>
            <a:normAutofit fontScale="90000"/>
          </a:bodyPr>
          <a:lstStyle/>
          <a:p>
            <a:r>
              <a:rPr lang="en-US" sz="4100">
                <a:cs typeface="Calibri Light"/>
              </a:rPr>
              <a:t>Implementation of Task 5.2 (cont.) </a:t>
            </a:r>
            <a:endParaRPr lang="en-US" sz="4100"/>
          </a:p>
        </p:txBody>
      </p:sp>
      <p:cxnSp>
        <p:nvCxnSpPr>
          <p:cNvPr id="33" name="Straight Connector 32">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16E313C9-83C6-44E8-A86D-0E4AD5978852}"/>
              </a:ext>
            </a:extLst>
          </p:cNvPr>
          <p:cNvSpPr>
            <a:spLocks noGrp="1"/>
          </p:cNvSpPr>
          <p:nvPr>
            <p:ph idx="1"/>
          </p:nvPr>
        </p:nvSpPr>
        <p:spPr>
          <a:xfrm>
            <a:off x="7859485" y="2198914"/>
            <a:ext cx="3690257" cy="3670180"/>
          </a:xfrm>
        </p:spPr>
        <p:txBody>
          <a:bodyPr vert="horz" lIns="0" tIns="45720" rIns="0" bIns="45720" rtlCol="0" anchor="t">
            <a:normAutofit/>
          </a:bodyPr>
          <a:lstStyle/>
          <a:p>
            <a:r>
              <a:rPr lang="en-US">
                <a:cs typeface="Calibri"/>
              </a:rPr>
              <a:t>Circuit design simulation </a:t>
            </a:r>
          </a:p>
        </p:txBody>
      </p:sp>
      <p:sp>
        <p:nvSpPr>
          <p:cNvPr id="35" name="Rectangle 34">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914B715-42B4-4B53-BDAE-947D65FC2AF2}"/>
              </a:ext>
            </a:extLst>
          </p:cNvPr>
          <p:cNvSpPr txBox="1"/>
          <p:nvPr/>
        </p:nvSpPr>
        <p:spPr>
          <a:xfrm>
            <a:off x="2438400" y="763438"/>
            <a:ext cx="351957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Simulation of IR</a:t>
            </a:r>
            <a:r>
              <a:rPr lang="en-US">
                <a:cs typeface="Calibri"/>
              </a:rPr>
              <a:t> transmitter circuit</a:t>
            </a:r>
            <a:endParaRPr lang="en-US"/>
          </a:p>
        </p:txBody>
      </p:sp>
      <p:sp>
        <p:nvSpPr>
          <p:cNvPr id="6" name="Slide Number Placeholder 5">
            <a:extLst>
              <a:ext uri="{FF2B5EF4-FFF2-40B4-BE49-F238E27FC236}">
                <a16:creationId xmlns:a16="http://schemas.microsoft.com/office/drawing/2014/main" id="{58CA3081-3187-4829-9AD0-AC06DAB5DC19}"/>
              </a:ext>
            </a:extLst>
          </p:cNvPr>
          <p:cNvSpPr>
            <a:spLocks noGrp="1"/>
          </p:cNvSpPr>
          <p:nvPr>
            <p:ph type="sldNum" sz="quarter" idx="12"/>
          </p:nvPr>
        </p:nvSpPr>
        <p:spPr/>
        <p:txBody>
          <a:bodyPr/>
          <a:lstStyle/>
          <a:p>
            <a:fld id="{85BB0354-37B1-4FDE-B29E-C84C8DC07E22}" type="slidenum">
              <a:rPr lang="en-US" smtClean="0"/>
              <a:t>25</a:t>
            </a:fld>
            <a:endParaRPr lang="en-US"/>
          </a:p>
        </p:txBody>
      </p:sp>
      <p:pic>
        <p:nvPicPr>
          <p:cNvPr id="3" name="Picture 6" descr="A screenshot of a cell phone&#10;&#10;Description generated with high confidence">
            <a:extLst>
              <a:ext uri="{FF2B5EF4-FFF2-40B4-BE49-F238E27FC236}">
                <a16:creationId xmlns:a16="http://schemas.microsoft.com/office/drawing/2014/main" id="{771951B9-9357-4B42-B686-DC68EBC23491}"/>
              </a:ext>
            </a:extLst>
          </p:cNvPr>
          <p:cNvPicPr>
            <a:picLocks noChangeAspect="1"/>
          </p:cNvPicPr>
          <p:nvPr/>
        </p:nvPicPr>
        <p:blipFill>
          <a:blip r:embed="rId2"/>
          <a:stretch>
            <a:fillRect/>
          </a:stretch>
        </p:blipFill>
        <p:spPr>
          <a:xfrm>
            <a:off x="727495" y="1274386"/>
            <a:ext cx="6927011" cy="4596772"/>
          </a:xfrm>
          <a:prstGeom prst="rect">
            <a:avLst/>
          </a:prstGeom>
        </p:spPr>
      </p:pic>
    </p:spTree>
    <p:extLst>
      <p:ext uri="{BB962C8B-B14F-4D97-AF65-F5344CB8AC3E}">
        <p14:creationId xmlns:p14="http://schemas.microsoft.com/office/powerpoint/2010/main" val="1392893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45C88-888F-47C8-BE72-EA5DF213408E}"/>
              </a:ext>
            </a:extLst>
          </p:cNvPr>
          <p:cNvSpPr>
            <a:spLocks noGrp="1"/>
          </p:cNvSpPr>
          <p:nvPr>
            <p:ph type="title"/>
          </p:nvPr>
        </p:nvSpPr>
        <p:spPr>
          <a:xfrm>
            <a:off x="7859485" y="634946"/>
            <a:ext cx="3690257" cy="1450757"/>
          </a:xfrm>
        </p:spPr>
        <p:txBody>
          <a:bodyPr>
            <a:normAutofit fontScale="90000"/>
          </a:bodyPr>
          <a:lstStyle/>
          <a:p>
            <a:r>
              <a:rPr lang="en-US" sz="4100">
                <a:cs typeface="Calibri Light"/>
              </a:rPr>
              <a:t>Implementation of Task 5.2 (cont.) </a:t>
            </a:r>
            <a:endParaRPr lang="en-US" sz="4100"/>
          </a:p>
        </p:txBody>
      </p:sp>
      <p:pic>
        <p:nvPicPr>
          <p:cNvPr id="4" name="Picture 4" descr="A screenshot of a computer&#10;&#10;Description generated with very high confidence">
            <a:extLst>
              <a:ext uri="{FF2B5EF4-FFF2-40B4-BE49-F238E27FC236}">
                <a16:creationId xmlns:a16="http://schemas.microsoft.com/office/drawing/2014/main" id="{C2447823-5B7A-4C95-A34E-B6520967C55D}"/>
              </a:ext>
            </a:extLst>
          </p:cNvPr>
          <p:cNvPicPr>
            <a:picLocks noChangeAspect="1"/>
          </p:cNvPicPr>
          <p:nvPr/>
        </p:nvPicPr>
        <p:blipFill rotWithShape="1">
          <a:blip r:embed="rId2"/>
          <a:srcRect r="2" b="4811"/>
          <a:stretch/>
        </p:blipFill>
        <p:spPr>
          <a:xfrm>
            <a:off x="633999" y="956382"/>
            <a:ext cx="6909801" cy="4998105"/>
          </a:xfrm>
          <a:prstGeom prst="rect">
            <a:avLst/>
          </a:prstGeom>
        </p:spPr>
      </p:pic>
      <p:cxnSp>
        <p:nvCxnSpPr>
          <p:cNvPr id="44" name="Straight Connector 43">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16E313C9-83C6-44E8-A86D-0E4AD5978852}"/>
              </a:ext>
            </a:extLst>
          </p:cNvPr>
          <p:cNvSpPr>
            <a:spLocks noGrp="1"/>
          </p:cNvSpPr>
          <p:nvPr>
            <p:ph idx="1"/>
          </p:nvPr>
        </p:nvSpPr>
        <p:spPr>
          <a:xfrm>
            <a:off x="7859485" y="2198913"/>
            <a:ext cx="3690257" cy="3755565"/>
          </a:xfrm>
        </p:spPr>
        <p:txBody>
          <a:bodyPr vert="horz" lIns="0" tIns="45720" rIns="0" bIns="45720" rtlCol="0" anchor="t">
            <a:normAutofit/>
          </a:bodyPr>
          <a:lstStyle/>
          <a:p>
            <a:r>
              <a:rPr lang="en-US">
                <a:cs typeface="Calibri"/>
              </a:rPr>
              <a:t>Circuit design simulation (results)</a:t>
            </a:r>
          </a:p>
        </p:txBody>
      </p:sp>
      <p:sp>
        <p:nvSpPr>
          <p:cNvPr id="46" name="Rectangle 45">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3B64F6D5-6EBE-456F-A362-3DF5C716AE3B}"/>
              </a:ext>
            </a:extLst>
          </p:cNvPr>
          <p:cNvSpPr txBox="1"/>
          <p:nvPr/>
        </p:nvSpPr>
        <p:spPr>
          <a:xfrm>
            <a:off x="3085381" y="44713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Simulation</a:t>
            </a:r>
            <a:r>
              <a:rPr lang="en-US">
                <a:cs typeface="Calibri"/>
              </a:rPr>
              <a:t> Results</a:t>
            </a:r>
            <a:endParaRPr lang="en-US"/>
          </a:p>
        </p:txBody>
      </p:sp>
      <p:sp>
        <p:nvSpPr>
          <p:cNvPr id="5" name="Slide Number Placeholder 4">
            <a:extLst>
              <a:ext uri="{FF2B5EF4-FFF2-40B4-BE49-F238E27FC236}">
                <a16:creationId xmlns:a16="http://schemas.microsoft.com/office/drawing/2014/main" id="{B4D32C74-93C1-4655-89C3-E2CE37BC1D6C}"/>
              </a:ext>
            </a:extLst>
          </p:cNvPr>
          <p:cNvSpPr>
            <a:spLocks noGrp="1"/>
          </p:cNvSpPr>
          <p:nvPr>
            <p:ph type="sldNum" sz="quarter" idx="12"/>
          </p:nvPr>
        </p:nvSpPr>
        <p:spPr/>
        <p:txBody>
          <a:bodyPr/>
          <a:lstStyle/>
          <a:p>
            <a:fld id="{85BB0354-37B1-4FDE-B29E-C84C8DC07E22}" type="slidenum">
              <a:rPr lang="en-US" smtClean="0"/>
              <a:t>26</a:t>
            </a:fld>
            <a:endParaRPr lang="en-US"/>
          </a:p>
        </p:txBody>
      </p:sp>
    </p:spTree>
    <p:extLst>
      <p:ext uri="{BB962C8B-B14F-4D97-AF65-F5344CB8AC3E}">
        <p14:creationId xmlns:p14="http://schemas.microsoft.com/office/powerpoint/2010/main" val="619040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5.3 </a:t>
            </a:r>
            <a:endParaRPr lang="en-US" sz="4400">
              <a:solidFill>
                <a:schemeClr val="tx1">
                  <a:lumMod val="75000"/>
                  <a:lumOff val="25000"/>
                </a:schemeClr>
              </a:solidFill>
              <a:cs typeface="Calibri Light"/>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cs typeface="Calibri"/>
              </a:rPr>
              <a:t>PCB Design of IR Transmitter circuit</a:t>
            </a:r>
            <a:endParaRPr lang="en-US"/>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83B1F15-0656-421E-94A1-FF137B924C5D}"/>
              </a:ext>
            </a:extLst>
          </p:cNvPr>
          <p:cNvSpPr txBox="1"/>
          <p:nvPr/>
        </p:nvSpPr>
        <p:spPr>
          <a:xfrm>
            <a:off x="2610928" y="605287"/>
            <a:ext cx="357708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PCB Design</a:t>
            </a:r>
            <a:r>
              <a:rPr lang="en-US">
                <a:cs typeface="Calibri"/>
              </a:rPr>
              <a:t> of IR Transmitter </a:t>
            </a:r>
          </a:p>
        </p:txBody>
      </p:sp>
      <p:sp>
        <p:nvSpPr>
          <p:cNvPr id="5" name="Slide Number Placeholder 4">
            <a:extLst>
              <a:ext uri="{FF2B5EF4-FFF2-40B4-BE49-F238E27FC236}">
                <a16:creationId xmlns:a16="http://schemas.microsoft.com/office/drawing/2014/main" id="{FA148592-76E1-4563-AFB8-8A66FCE23CB0}"/>
              </a:ext>
            </a:extLst>
          </p:cNvPr>
          <p:cNvSpPr>
            <a:spLocks noGrp="1"/>
          </p:cNvSpPr>
          <p:nvPr>
            <p:ph type="sldNum" sz="quarter" idx="12"/>
          </p:nvPr>
        </p:nvSpPr>
        <p:spPr/>
        <p:txBody>
          <a:bodyPr/>
          <a:lstStyle/>
          <a:p>
            <a:fld id="{85BB0354-37B1-4FDE-B29E-C84C8DC07E22}" type="slidenum">
              <a:rPr lang="en-US" smtClean="0"/>
              <a:t>27</a:t>
            </a:fld>
            <a:endParaRPr lang="en-US"/>
          </a:p>
        </p:txBody>
      </p:sp>
      <p:pic>
        <p:nvPicPr>
          <p:cNvPr id="8" name="Picture 9" descr="A circuit board&#10;&#10;Description generated with high confidence">
            <a:extLst>
              <a:ext uri="{FF2B5EF4-FFF2-40B4-BE49-F238E27FC236}">
                <a16:creationId xmlns:a16="http://schemas.microsoft.com/office/drawing/2014/main" id="{68C6B556-D14A-4368-A651-5A31C4D41786}"/>
              </a:ext>
            </a:extLst>
          </p:cNvPr>
          <p:cNvPicPr>
            <a:picLocks noGrp="1" noChangeAspect="1"/>
          </p:cNvPicPr>
          <p:nvPr>
            <p:ph idx="1"/>
          </p:nvPr>
        </p:nvPicPr>
        <p:blipFill>
          <a:blip r:embed="rId2"/>
          <a:stretch>
            <a:fillRect/>
          </a:stretch>
        </p:blipFill>
        <p:spPr>
          <a:xfrm>
            <a:off x="286109" y="1040921"/>
            <a:ext cx="7426768" cy="4653374"/>
          </a:xfrm>
          <a:prstGeom prst="rect">
            <a:avLst/>
          </a:prstGeom>
        </p:spPr>
      </p:pic>
    </p:spTree>
    <p:extLst>
      <p:ext uri="{BB962C8B-B14F-4D97-AF65-F5344CB8AC3E}">
        <p14:creationId xmlns:p14="http://schemas.microsoft.com/office/powerpoint/2010/main" val="3108305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5.4 </a:t>
            </a:r>
            <a:endParaRPr lang="en-US" sz="4400">
              <a:solidFill>
                <a:schemeClr val="tx1">
                  <a:lumMod val="75000"/>
                  <a:lumOff val="25000"/>
                </a:schemeClr>
              </a:solidFill>
              <a:cs typeface="Calibri Light"/>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cs typeface="Calibri"/>
              </a:rPr>
              <a:t>Soldered components to PCB for Television Control</a:t>
            </a:r>
            <a:endParaRPr lang="en-US"/>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FA148592-76E1-4563-AFB8-8A66FCE23CB0}"/>
              </a:ext>
            </a:extLst>
          </p:cNvPr>
          <p:cNvSpPr>
            <a:spLocks noGrp="1"/>
          </p:cNvSpPr>
          <p:nvPr>
            <p:ph type="sldNum" sz="quarter" idx="12"/>
          </p:nvPr>
        </p:nvSpPr>
        <p:spPr/>
        <p:txBody>
          <a:bodyPr/>
          <a:lstStyle/>
          <a:p>
            <a:fld id="{85BB0354-37B1-4FDE-B29E-C84C8DC07E22}" type="slidenum">
              <a:rPr lang="en-US" smtClean="0"/>
              <a:t>28</a:t>
            </a:fld>
            <a:endParaRPr lang="en-US"/>
          </a:p>
        </p:txBody>
      </p:sp>
      <p:pic>
        <p:nvPicPr>
          <p:cNvPr id="17" name="Picture 16">
            <a:extLst>
              <a:ext uri="{FF2B5EF4-FFF2-40B4-BE49-F238E27FC236}">
                <a16:creationId xmlns:a16="http://schemas.microsoft.com/office/drawing/2014/main" id="{5A3DB7D1-EDE8-4CB6-8CD7-2A03846C1425}"/>
              </a:ext>
            </a:extLst>
          </p:cNvPr>
          <p:cNvPicPr/>
          <p:nvPr/>
        </p:nvPicPr>
        <p:blipFill>
          <a:blip r:embed="rId2" cstate="print">
            <a:extLst>
              <a:ext uri="{28A0092B-C50C-407E-A947-70E740481C1C}">
                <a14:useLocalDpi xmlns:a14="http://schemas.microsoft.com/office/drawing/2010/main" val="0"/>
              </a:ext>
            </a:extLst>
          </a:blip>
          <a:stretch>
            <a:fillRect/>
          </a:stretch>
        </p:blipFill>
        <p:spPr>
          <a:xfrm rot="5400000">
            <a:off x="1237876" y="954478"/>
            <a:ext cx="5900484" cy="4425363"/>
          </a:xfrm>
          <a:prstGeom prst="rect">
            <a:avLst/>
          </a:prstGeom>
        </p:spPr>
      </p:pic>
    </p:spTree>
    <p:extLst>
      <p:ext uri="{BB962C8B-B14F-4D97-AF65-F5344CB8AC3E}">
        <p14:creationId xmlns:p14="http://schemas.microsoft.com/office/powerpoint/2010/main" val="544138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5.5 </a:t>
            </a:r>
            <a:endParaRPr lang="en-US" sz="4400">
              <a:solidFill>
                <a:schemeClr val="tx1">
                  <a:lumMod val="75000"/>
                  <a:lumOff val="25000"/>
                </a:schemeClr>
              </a:solidFill>
              <a:cs typeface="Calibri Light"/>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rPr>
              <a:t>Program NodeMCU for Remote Control Design</a:t>
            </a:r>
            <a:endParaRPr lang="en-US"/>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FA148592-76E1-4563-AFB8-8A66FCE23CB0}"/>
              </a:ext>
            </a:extLst>
          </p:cNvPr>
          <p:cNvSpPr>
            <a:spLocks noGrp="1"/>
          </p:cNvSpPr>
          <p:nvPr>
            <p:ph type="sldNum" sz="quarter" idx="12"/>
          </p:nvPr>
        </p:nvSpPr>
        <p:spPr/>
        <p:txBody>
          <a:bodyPr/>
          <a:lstStyle/>
          <a:p>
            <a:fld id="{85BB0354-37B1-4FDE-B29E-C84C8DC07E22}" type="slidenum">
              <a:rPr lang="en-US" smtClean="0"/>
              <a:t>29</a:t>
            </a:fld>
            <a:endParaRPr lang="en-US"/>
          </a:p>
        </p:txBody>
      </p:sp>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4168214" y="23505"/>
            <a:ext cx="2060819" cy="6299520"/>
          </a:xfrm>
          <a:prstGeom prst="rect">
            <a:avLst/>
          </a:prstGeom>
        </p:spPr>
      </p:pic>
    </p:spTree>
    <p:extLst>
      <p:ext uri="{BB962C8B-B14F-4D97-AF65-F5344CB8AC3E}">
        <p14:creationId xmlns:p14="http://schemas.microsoft.com/office/powerpoint/2010/main" val="215974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5958DBC-F4DA-42A8-8C52-860179790E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5AD0E-E08E-4652-BDD3-BE4479D0A749}"/>
              </a:ext>
            </a:extLst>
          </p:cNvPr>
          <p:cNvSpPr>
            <a:spLocks noGrp="1"/>
          </p:cNvSpPr>
          <p:nvPr>
            <p:ph type="title"/>
          </p:nvPr>
        </p:nvSpPr>
        <p:spPr>
          <a:xfrm>
            <a:off x="5144679" y="634946"/>
            <a:ext cx="6405063" cy="1450757"/>
          </a:xfrm>
        </p:spPr>
        <p:txBody>
          <a:bodyPr>
            <a:normAutofit/>
          </a:bodyPr>
          <a:lstStyle/>
          <a:p>
            <a:r>
              <a:rPr lang="en-US"/>
              <a:t>Introduction</a:t>
            </a:r>
          </a:p>
        </p:txBody>
      </p:sp>
      <p:pic>
        <p:nvPicPr>
          <p:cNvPr id="4" name="Picture 4" descr="A picture containing person&#10;&#10;Description generated with very high confidence">
            <a:extLst>
              <a:ext uri="{FF2B5EF4-FFF2-40B4-BE49-F238E27FC236}">
                <a16:creationId xmlns:a16="http://schemas.microsoft.com/office/drawing/2014/main" id="{1119930D-FD23-489E-AD59-A0896BB5E106}"/>
              </a:ext>
            </a:extLst>
          </p:cNvPr>
          <p:cNvPicPr>
            <a:picLocks noChangeAspect="1"/>
          </p:cNvPicPr>
          <p:nvPr/>
        </p:nvPicPr>
        <p:blipFill>
          <a:blip r:embed="rId2"/>
          <a:stretch>
            <a:fillRect/>
          </a:stretch>
        </p:blipFill>
        <p:spPr>
          <a:xfrm>
            <a:off x="633999" y="638204"/>
            <a:ext cx="4020297" cy="2361923"/>
          </a:xfrm>
          <a:prstGeom prst="rect">
            <a:avLst/>
          </a:prstGeom>
        </p:spPr>
      </p:pic>
      <p:cxnSp>
        <p:nvCxnSpPr>
          <p:cNvPr id="22" name="Straight Connector 21">
            <a:extLst>
              <a:ext uri="{FF2B5EF4-FFF2-40B4-BE49-F238E27FC236}">
                <a16:creationId xmlns:a16="http://schemas.microsoft.com/office/drawing/2014/main" id="{79FCC9A9-2031-4283-9B27-34B62BB7F30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4A7A7560-14E0-4144-8DEA-12A56869CA22}"/>
              </a:ext>
            </a:extLst>
          </p:cNvPr>
          <p:cNvPicPr>
            <a:picLocks noChangeAspect="1"/>
          </p:cNvPicPr>
          <p:nvPr/>
        </p:nvPicPr>
        <p:blipFill>
          <a:blip r:embed="rId3"/>
          <a:stretch>
            <a:fillRect/>
          </a:stretch>
        </p:blipFill>
        <p:spPr>
          <a:xfrm>
            <a:off x="976715" y="3218101"/>
            <a:ext cx="3334863" cy="2476136"/>
          </a:xfrm>
          <a:prstGeom prst="rect">
            <a:avLst/>
          </a:prstGeom>
        </p:spPr>
      </p:pic>
      <p:sp>
        <p:nvSpPr>
          <p:cNvPr id="3" name="Content Placeholder 2">
            <a:extLst>
              <a:ext uri="{FF2B5EF4-FFF2-40B4-BE49-F238E27FC236}">
                <a16:creationId xmlns:a16="http://schemas.microsoft.com/office/drawing/2014/main" id="{E4D4C829-F7BD-4EB4-994A-60F0FC13BC80}"/>
              </a:ext>
            </a:extLst>
          </p:cNvPr>
          <p:cNvSpPr>
            <a:spLocks noGrp="1"/>
          </p:cNvSpPr>
          <p:nvPr>
            <p:ph idx="1"/>
          </p:nvPr>
        </p:nvSpPr>
        <p:spPr>
          <a:xfrm>
            <a:off x="5144679" y="2198914"/>
            <a:ext cx="6405063" cy="3670180"/>
          </a:xfrm>
        </p:spPr>
        <p:txBody>
          <a:bodyPr vert="horz" lIns="91440" tIns="45720" rIns="91440" bIns="45720" rtlCol="0" anchor="t">
            <a:normAutofit lnSpcReduction="10000"/>
          </a:bodyPr>
          <a:lstStyle/>
          <a:p>
            <a:pPr>
              <a:buNone/>
            </a:pPr>
            <a:r>
              <a:rPr lang="en-US" sz="3600">
                <a:cs typeface="Calibri"/>
              </a:rPr>
              <a:t>Home automation is valuable in our lives because it makes tasks more convenient &amp; can save you money on utilities. IoT technology also creates a connection between various devices to send and receive data efficiently. </a:t>
            </a:r>
          </a:p>
          <a:p>
            <a:endParaRPr lang="en-US" sz="2800">
              <a:cs typeface="Calibri"/>
            </a:endParaRPr>
          </a:p>
          <a:p>
            <a:endParaRPr lang="en-US" sz="2800">
              <a:cs typeface="Calibri"/>
            </a:endParaRPr>
          </a:p>
          <a:p>
            <a:endParaRPr lang="en-US" sz="2800">
              <a:cs typeface="Calibri"/>
            </a:endParaRPr>
          </a:p>
          <a:p>
            <a:endParaRPr lang="en-US">
              <a:cs typeface="Calibri"/>
            </a:endParaRPr>
          </a:p>
        </p:txBody>
      </p:sp>
      <p:sp>
        <p:nvSpPr>
          <p:cNvPr id="24" name="Rectangle 23">
            <a:extLst>
              <a:ext uri="{FF2B5EF4-FFF2-40B4-BE49-F238E27FC236}">
                <a16:creationId xmlns:a16="http://schemas.microsoft.com/office/drawing/2014/main" id="{51DDD252-D7C8-4CE5-9C61-D60D722BC2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FBD75F5-C49C-4F6A-8D43-7A5939C233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6">
            <a:extLst>
              <a:ext uri="{FF2B5EF4-FFF2-40B4-BE49-F238E27FC236}">
                <a16:creationId xmlns:a16="http://schemas.microsoft.com/office/drawing/2014/main" id="{98AEDF93-23B5-4059-AE36-5C9E96FE9B7D}"/>
              </a:ext>
            </a:extLst>
          </p:cNvPr>
          <p:cNvSpPr>
            <a:spLocks noGrp="1"/>
          </p:cNvSpPr>
          <p:nvPr>
            <p:ph type="sldNum" sz="quarter" idx="12"/>
          </p:nvPr>
        </p:nvSpPr>
        <p:spPr/>
        <p:txBody>
          <a:bodyPr/>
          <a:lstStyle/>
          <a:p>
            <a:fld id="{85BB0354-37B1-4FDE-B29E-C84C8DC07E22}" type="slidenum">
              <a:rPr lang="en-US" smtClean="0"/>
              <a:t>3</a:t>
            </a:fld>
            <a:endParaRPr lang="en-US"/>
          </a:p>
        </p:txBody>
      </p:sp>
    </p:spTree>
    <p:extLst>
      <p:ext uri="{BB962C8B-B14F-4D97-AF65-F5344CB8AC3E}">
        <p14:creationId xmlns:p14="http://schemas.microsoft.com/office/powerpoint/2010/main" val="3150756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4674C-83F5-447C-BFE5-5288C6EB6085}"/>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5.6 </a:t>
            </a:r>
            <a:endParaRPr lang="en-US" sz="4400">
              <a:solidFill>
                <a:schemeClr val="tx1">
                  <a:lumMod val="75000"/>
                  <a:lumOff val="25000"/>
                </a:schemeClr>
              </a:solidFill>
              <a:cs typeface="Calibri Light"/>
            </a:endParaRPr>
          </a:p>
        </p:txBody>
      </p:sp>
      <p:cxnSp>
        <p:nvCxnSpPr>
          <p:cNvPr id="22" name="Straight Connector 21">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B83DBE9E-BDA9-40CD-8C32-7F4AA8A78B87}"/>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r>
              <a:rPr lang="en-US" sz="1800">
                <a:solidFill>
                  <a:schemeClr val="tx1">
                    <a:lumMod val="75000"/>
                    <a:lumOff val="25000"/>
                  </a:schemeClr>
                </a:solidFill>
                <a:cs typeface="Calibri"/>
              </a:rPr>
              <a:t>CAD for Encasing of IR Transmitter </a:t>
            </a:r>
          </a:p>
        </p:txBody>
      </p:sp>
      <p:sp>
        <p:nvSpPr>
          <p:cNvPr id="24" name="Rectangle 23">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83B1F15-0656-421E-94A1-FF137B924C5D}"/>
              </a:ext>
            </a:extLst>
          </p:cNvPr>
          <p:cNvSpPr txBox="1"/>
          <p:nvPr/>
        </p:nvSpPr>
        <p:spPr>
          <a:xfrm>
            <a:off x="2610928" y="605287"/>
            <a:ext cx="357708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Encasing Design for IR Transmitter </a:t>
            </a:r>
            <a:endParaRPr lang="en-US"/>
          </a:p>
        </p:txBody>
      </p:sp>
      <p:sp>
        <p:nvSpPr>
          <p:cNvPr id="5" name="Slide Number Placeholder 4">
            <a:extLst>
              <a:ext uri="{FF2B5EF4-FFF2-40B4-BE49-F238E27FC236}">
                <a16:creationId xmlns:a16="http://schemas.microsoft.com/office/drawing/2014/main" id="{FA148592-76E1-4563-AFB8-8A66FCE23CB0}"/>
              </a:ext>
            </a:extLst>
          </p:cNvPr>
          <p:cNvSpPr>
            <a:spLocks noGrp="1"/>
          </p:cNvSpPr>
          <p:nvPr>
            <p:ph type="sldNum" sz="quarter" idx="12"/>
          </p:nvPr>
        </p:nvSpPr>
        <p:spPr/>
        <p:txBody>
          <a:bodyPr/>
          <a:lstStyle/>
          <a:p>
            <a:fld id="{85BB0354-37B1-4FDE-B29E-C84C8DC07E22}" type="slidenum">
              <a:rPr lang="en-US" smtClean="0"/>
              <a:t>30</a:t>
            </a:fld>
            <a:endParaRPr lang="en-US"/>
          </a:p>
        </p:txBody>
      </p:sp>
      <p:pic>
        <p:nvPicPr>
          <p:cNvPr id="4" name="Picture 6">
            <a:extLst>
              <a:ext uri="{FF2B5EF4-FFF2-40B4-BE49-F238E27FC236}">
                <a16:creationId xmlns:a16="http://schemas.microsoft.com/office/drawing/2014/main" id="{145B7CFB-9613-49B2-8B81-403176970656}"/>
              </a:ext>
            </a:extLst>
          </p:cNvPr>
          <p:cNvPicPr>
            <a:picLocks noGrp="1" noChangeAspect="1"/>
          </p:cNvPicPr>
          <p:nvPr>
            <p:ph idx="1"/>
          </p:nvPr>
        </p:nvPicPr>
        <p:blipFill>
          <a:blip r:embed="rId2"/>
          <a:stretch>
            <a:fillRect/>
          </a:stretch>
        </p:blipFill>
        <p:spPr>
          <a:xfrm>
            <a:off x="1062521" y="1160521"/>
            <a:ext cx="3962540" cy="3587341"/>
          </a:xfrm>
          <a:prstGeom prst="rect">
            <a:avLst/>
          </a:prstGeom>
        </p:spPr>
      </p:pic>
      <p:pic>
        <p:nvPicPr>
          <p:cNvPr id="6" name="Picture 6" descr="A close up of a device&#10;&#10;Description generated with high confidence">
            <a:extLst>
              <a:ext uri="{FF2B5EF4-FFF2-40B4-BE49-F238E27FC236}">
                <a16:creationId xmlns:a16="http://schemas.microsoft.com/office/drawing/2014/main" id="{B24BFBBD-6179-4A03-A495-A1E238593A67}"/>
              </a:ext>
            </a:extLst>
          </p:cNvPr>
          <p:cNvPicPr>
            <a:picLocks noChangeAspect="1"/>
          </p:cNvPicPr>
          <p:nvPr/>
        </p:nvPicPr>
        <p:blipFill>
          <a:blip r:embed="rId3"/>
          <a:stretch>
            <a:fillRect/>
          </a:stretch>
        </p:blipFill>
        <p:spPr>
          <a:xfrm>
            <a:off x="5585011" y="2734063"/>
            <a:ext cx="5611905" cy="2788366"/>
          </a:xfrm>
          <a:prstGeom prst="rect">
            <a:avLst/>
          </a:prstGeom>
        </p:spPr>
      </p:pic>
    </p:spTree>
    <p:extLst>
      <p:ext uri="{BB962C8B-B14F-4D97-AF65-F5344CB8AC3E}">
        <p14:creationId xmlns:p14="http://schemas.microsoft.com/office/powerpoint/2010/main" val="2164819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DAD5A-4805-4607-873B-15BD1FE52F56}"/>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6.1</a:t>
            </a: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267C2F-260C-4009-A6D7-381D88D737F3}"/>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t>Create schematic for temperature control</a:t>
            </a:r>
            <a:endParaRPr lang="en-US" sz="1800">
              <a:cs typeface="Calibri"/>
            </a:endParaRPr>
          </a:p>
          <a:p>
            <a:pPr marL="0" lvl="1"/>
            <a:endParaRPr lang="en-US" sz="1600">
              <a:cs typeface="Calibri"/>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06857706-FB98-49BA-BB6E-5866A1F4B704}"/>
              </a:ext>
            </a:extLst>
          </p:cNvPr>
          <p:cNvSpPr txBox="1"/>
          <p:nvPr/>
        </p:nvSpPr>
        <p:spPr>
          <a:xfrm>
            <a:off x="2280249" y="504645"/>
            <a:ext cx="415218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Temperature Control</a:t>
            </a:r>
            <a:r>
              <a:rPr lang="en-US">
                <a:cs typeface="Calibri"/>
              </a:rPr>
              <a:t> Schematic Design</a:t>
            </a:r>
            <a:endParaRPr lang="en-US"/>
          </a:p>
        </p:txBody>
      </p:sp>
      <p:sp>
        <p:nvSpPr>
          <p:cNvPr id="5" name="Slide Number Placeholder 4">
            <a:extLst>
              <a:ext uri="{FF2B5EF4-FFF2-40B4-BE49-F238E27FC236}">
                <a16:creationId xmlns:a16="http://schemas.microsoft.com/office/drawing/2014/main" id="{9CDE973D-EB22-455E-B0E8-0D624ABA48B7}"/>
              </a:ext>
            </a:extLst>
          </p:cNvPr>
          <p:cNvSpPr>
            <a:spLocks noGrp="1"/>
          </p:cNvSpPr>
          <p:nvPr>
            <p:ph type="sldNum" sz="quarter" idx="12"/>
          </p:nvPr>
        </p:nvSpPr>
        <p:spPr/>
        <p:txBody>
          <a:bodyPr/>
          <a:lstStyle/>
          <a:p>
            <a:fld id="{85BB0354-37B1-4FDE-B29E-C84C8DC07E22}" type="slidenum">
              <a:rPr lang="en-US" smtClean="0"/>
              <a:t>31</a:t>
            </a:fld>
            <a:endParaRPr lang="en-US"/>
          </a:p>
        </p:txBody>
      </p:sp>
      <p:pic>
        <p:nvPicPr>
          <p:cNvPr id="8" name="Picture 10" descr="A close up of a map&#10;&#10;Description generated with very high confidence">
            <a:extLst>
              <a:ext uri="{FF2B5EF4-FFF2-40B4-BE49-F238E27FC236}">
                <a16:creationId xmlns:a16="http://schemas.microsoft.com/office/drawing/2014/main" id="{0576AD16-F0D6-48C2-BA6D-353C2058203E}"/>
              </a:ext>
            </a:extLst>
          </p:cNvPr>
          <p:cNvPicPr>
            <a:picLocks noGrp="1" noChangeAspect="1"/>
          </p:cNvPicPr>
          <p:nvPr>
            <p:ph idx="1"/>
          </p:nvPr>
        </p:nvPicPr>
        <p:blipFill>
          <a:blip r:embed="rId2"/>
          <a:stretch>
            <a:fillRect/>
          </a:stretch>
        </p:blipFill>
        <p:spPr>
          <a:xfrm>
            <a:off x="588034" y="876851"/>
            <a:ext cx="7081711" cy="4593326"/>
          </a:xfrm>
          <a:prstGeom prst="rect">
            <a:avLst/>
          </a:prstGeom>
        </p:spPr>
      </p:pic>
    </p:spTree>
    <p:extLst>
      <p:ext uri="{BB962C8B-B14F-4D97-AF65-F5344CB8AC3E}">
        <p14:creationId xmlns:p14="http://schemas.microsoft.com/office/powerpoint/2010/main" val="3670705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4AC60-151F-4DA3-B70B-4AC86180BBCF}"/>
              </a:ext>
            </a:extLst>
          </p:cNvPr>
          <p:cNvSpPr>
            <a:spLocks noGrp="1"/>
          </p:cNvSpPr>
          <p:nvPr>
            <p:ph type="title"/>
          </p:nvPr>
        </p:nvSpPr>
        <p:spPr>
          <a:xfrm>
            <a:off x="7859485" y="634946"/>
            <a:ext cx="3690257" cy="1450757"/>
          </a:xfrm>
        </p:spPr>
        <p:txBody>
          <a:bodyPr vert="horz" lIns="91440" tIns="45720" rIns="91440" bIns="45720" rtlCol="0" anchor="b">
            <a:normAutofit fontScale="90000"/>
          </a:bodyPr>
          <a:lstStyle/>
          <a:p>
            <a:r>
              <a:rPr lang="en-US" sz="4400">
                <a:solidFill>
                  <a:schemeClr val="tx1">
                    <a:lumMod val="75000"/>
                    <a:lumOff val="25000"/>
                  </a:schemeClr>
                </a:solidFill>
              </a:rPr>
              <a:t>Implementation of Task 6.1</a:t>
            </a:r>
            <a:r>
              <a:rPr lang="en-US" sz="4400">
                <a:solidFill>
                  <a:schemeClr val="tx1">
                    <a:lumMod val="75000"/>
                    <a:lumOff val="25000"/>
                  </a:schemeClr>
                </a:solidFill>
                <a:cs typeface="Calibri Light"/>
              </a:rPr>
              <a:t> (cont.)</a:t>
            </a:r>
            <a:endParaRPr lang="en-US" sz="4400">
              <a:solidFill>
                <a:schemeClr val="tx1">
                  <a:lumMod val="75000"/>
                  <a:lumOff val="25000"/>
                </a:schemeClr>
              </a:solidFill>
            </a:endParaRP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703B6B1-0069-4B7A-862B-B5CD41B512F0}"/>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t>Create breadboard design for temperature control </a:t>
            </a:r>
            <a:endParaRPr lang="en-US" sz="1800">
              <a:cs typeface="Calibri"/>
            </a:endParaRPr>
          </a:p>
          <a:p>
            <a:pPr marL="342900" lvl="1" indent="-342900">
              <a:buFont typeface="Calibri" panose="020F0502020204030204" pitchFamily="34" charset="0"/>
              <a:buChar char="•"/>
            </a:pPr>
            <a:endParaRPr lang="en-US" sz="1600">
              <a:cs typeface="Calibri"/>
            </a:endParaRPr>
          </a:p>
          <a:p>
            <a:endParaRPr lang="en-US">
              <a:solidFill>
                <a:schemeClr val="tx1">
                  <a:lumMod val="75000"/>
                  <a:lumOff val="25000"/>
                </a:schemeClr>
              </a:solidFill>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07725589-072A-4D83-B163-E543AFDEF45A}"/>
              </a:ext>
            </a:extLst>
          </p:cNvPr>
          <p:cNvSpPr txBox="1"/>
          <p:nvPr/>
        </p:nvSpPr>
        <p:spPr>
          <a:xfrm>
            <a:off x="2237117" y="562154"/>
            <a:ext cx="413780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Temperature Control Breadboard Design</a:t>
            </a:r>
          </a:p>
        </p:txBody>
      </p:sp>
      <p:sp>
        <p:nvSpPr>
          <p:cNvPr id="5" name="Slide Number Placeholder 4">
            <a:extLst>
              <a:ext uri="{FF2B5EF4-FFF2-40B4-BE49-F238E27FC236}">
                <a16:creationId xmlns:a16="http://schemas.microsoft.com/office/drawing/2014/main" id="{CDF38636-3975-4A34-8BCE-A5BCEE211E85}"/>
              </a:ext>
            </a:extLst>
          </p:cNvPr>
          <p:cNvSpPr>
            <a:spLocks noGrp="1"/>
          </p:cNvSpPr>
          <p:nvPr>
            <p:ph type="sldNum" sz="quarter" idx="12"/>
          </p:nvPr>
        </p:nvSpPr>
        <p:spPr/>
        <p:txBody>
          <a:bodyPr/>
          <a:lstStyle/>
          <a:p>
            <a:fld id="{85BB0354-37B1-4FDE-B29E-C84C8DC07E22}" type="slidenum">
              <a:rPr lang="en-US" smtClean="0"/>
              <a:t>32</a:t>
            </a:fld>
            <a:endParaRPr lang="en-US"/>
          </a:p>
        </p:txBody>
      </p:sp>
      <p:pic>
        <p:nvPicPr>
          <p:cNvPr id="8" name="Picture 10" descr="A circuit board&#10;&#10;Description generated with very high confidence">
            <a:extLst>
              <a:ext uri="{FF2B5EF4-FFF2-40B4-BE49-F238E27FC236}">
                <a16:creationId xmlns:a16="http://schemas.microsoft.com/office/drawing/2014/main" id="{0C22CD90-0E60-4A30-A462-1F22F2D6CD7A}"/>
              </a:ext>
            </a:extLst>
          </p:cNvPr>
          <p:cNvPicPr>
            <a:picLocks noGrp="1" noChangeAspect="1"/>
          </p:cNvPicPr>
          <p:nvPr>
            <p:ph idx="1"/>
          </p:nvPr>
        </p:nvPicPr>
        <p:blipFill>
          <a:blip r:embed="rId2"/>
          <a:stretch>
            <a:fillRect/>
          </a:stretch>
        </p:blipFill>
        <p:spPr>
          <a:xfrm>
            <a:off x="242978" y="931856"/>
            <a:ext cx="7340504" cy="4224524"/>
          </a:xfrm>
          <a:prstGeom prst="rect">
            <a:avLst/>
          </a:prstGeom>
        </p:spPr>
      </p:pic>
    </p:spTree>
    <p:extLst>
      <p:ext uri="{BB962C8B-B14F-4D97-AF65-F5344CB8AC3E}">
        <p14:creationId xmlns:p14="http://schemas.microsoft.com/office/powerpoint/2010/main" val="2374441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C90E6-D5DA-4DAB-B3E6-7975C06A4878}"/>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6.2 </a:t>
            </a: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8E4D643-24F0-4D54-9D96-526CA542792B}"/>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t>PCB design of temperature control</a:t>
            </a:r>
            <a:endParaRPr lang="en-US" sz="1800">
              <a:cs typeface="Calibri"/>
            </a:endParaRPr>
          </a:p>
          <a:p>
            <a:pPr marL="0" lvl="1"/>
            <a:endParaRPr lang="en-US" sz="1600">
              <a:cs typeface="Calibri"/>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4040EA80-DDDB-46F4-BB97-7A1A9EB2FDC6}"/>
              </a:ext>
            </a:extLst>
          </p:cNvPr>
          <p:cNvSpPr txBox="1"/>
          <p:nvPr/>
        </p:nvSpPr>
        <p:spPr>
          <a:xfrm>
            <a:off x="2265871" y="303361"/>
            <a:ext cx="405153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PCB </a:t>
            </a:r>
            <a:r>
              <a:rPr lang="en-US">
                <a:cs typeface="Calibri"/>
              </a:rPr>
              <a:t>Design for Temperature Control</a:t>
            </a:r>
            <a:endParaRPr lang="en-US"/>
          </a:p>
        </p:txBody>
      </p:sp>
      <p:sp>
        <p:nvSpPr>
          <p:cNvPr id="5" name="Slide Number Placeholder 4">
            <a:extLst>
              <a:ext uri="{FF2B5EF4-FFF2-40B4-BE49-F238E27FC236}">
                <a16:creationId xmlns:a16="http://schemas.microsoft.com/office/drawing/2014/main" id="{85D0555B-90E0-47AA-93BA-A7E7CA4E4412}"/>
              </a:ext>
            </a:extLst>
          </p:cNvPr>
          <p:cNvSpPr>
            <a:spLocks noGrp="1"/>
          </p:cNvSpPr>
          <p:nvPr>
            <p:ph type="sldNum" sz="quarter" idx="12"/>
          </p:nvPr>
        </p:nvSpPr>
        <p:spPr/>
        <p:txBody>
          <a:bodyPr/>
          <a:lstStyle/>
          <a:p>
            <a:fld id="{85BB0354-37B1-4FDE-B29E-C84C8DC07E22}" type="slidenum">
              <a:rPr lang="en-US" smtClean="0"/>
              <a:t>33</a:t>
            </a:fld>
            <a:endParaRPr lang="en-US"/>
          </a:p>
        </p:txBody>
      </p:sp>
      <p:pic>
        <p:nvPicPr>
          <p:cNvPr id="3" name="Picture 7" descr="A close up of a map&#10;&#10;Description generated with high confidence">
            <a:extLst>
              <a:ext uri="{FF2B5EF4-FFF2-40B4-BE49-F238E27FC236}">
                <a16:creationId xmlns:a16="http://schemas.microsoft.com/office/drawing/2014/main" id="{17E50552-D8D6-4AA6-B99A-B8CDB8043142}"/>
              </a:ext>
            </a:extLst>
          </p:cNvPr>
          <p:cNvPicPr>
            <a:picLocks noGrp="1" noChangeAspect="1"/>
          </p:cNvPicPr>
          <p:nvPr>
            <p:ph idx="1"/>
          </p:nvPr>
        </p:nvPicPr>
        <p:blipFill>
          <a:blip r:embed="rId2"/>
          <a:stretch>
            <a:fillRect/>
          </a:stretch>
        </p:blipFill>
        <p:spPr>
          <a:xfrm>
            <a:off x="2266595" y="670560"/>
            <a:ext cx="3594810" cy="5257800"/>
          </a:xfrm>
          <a:prstGeom prst="rect">
            <a:avLst/>
          </a:prstGeom>
        </p:spPr>
      </p:pic>
    </p:spTree>
    <p:extLst>
      <p:ext uri="{BB962C8B-B14F-4D97-AF65-F5344CB8AC3E}">
        <p14:creationId xmlns:p14="http://schemas.microsoft.com/office/powerpoint/2010/main" val="756308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C90E6-D5DA-4DAB-B3E6-7975C06A4878}"/>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6.3 </a:t>
            </a: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8E4D643-24F0-4D54-9D96-526CA542792B}"/>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cs typeface="Calibri"/>
              </a:rPr>
              <a:t>Soldered components to PCB for Temperature Control</a:t>
            </a:r>
          </a:p>
          <a:p>
            <a:pPr marL="0" lvl="1"/>
            <a:endParaRPr lang="en-US" sz="1600">
              <a:cs typeface="Calibri"/>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85D0555B-90E0-47AA-93BA-A7E7CA4E4412}"/>
              </a:ext>
            </a:extLst>
          </p:cNvPr>
          <p:cNvSpPr>
            <a:spLocks noGrp="1"/>
          </p:cNvSpPr>
          <p:nvPr>
            <p:ph type="sldNum" sz="quarter" idx="12"/>
          </p:nvPr>
        </p:nvSpPr>
        <p:spPr>
          <a:xfrm>
            <a:off x="9900458" y="6459785"/>
            <a:ext cx="1312025" cy="365125"/>
          </a:xfrm>
        </p:spPr>
        <p:txBody>
          <a:bodyPr/>
          <a:lstStyle/>
          <a:p>
            <a:fld id="{85BB0354-37B1-4FDE-B29E-C84C8DC07E22}" type="slidenum">
              <a:rPr lang="en-US" smtClean="0"/>
              <a:t>34</a:t>
            </a:fld>
            <a:endParaRPr lang="en-US"/>
          </a:p>
        </p:txBody>
      </p:sp>
      <p:pic>
        <p:nvPicPr>
          <p:cNvPr id="17" name="Picture 16">
            <a:extLst>
              <a:ext uri="{FF2B5EF4-FFF2-40B4-BE49-F238E27FC236}">
                <a16:creationId xmlns:a16="http://schemas.microsoft.com/office/drawing/2014/main" id="{39A6024C-BFAA-448C-B359-52641443F7E8}"/>
              </a:ext>
            </a:extLst>
          </p:cNvPr>
          <p:cNvPicPr/>
          <p:nvPr/>
        </p:nvPicPr>
        <p:blipFill>
          <a:blip r:embed="rId2" cstate="print">
            <a:extLst>
              <a:ext uri="{28A0092B-C50C-407E-A947-70E740481C1C}">
                <a14:useLocalDpi xmlns:a14="http://schemas.microsoft.com/office/drawing/2010/main" val="0"/>
              </a:ext>
            </a:extLst>
          </a:blip>
          <a:stretch>
            <a:fillRect/>
          </a:stretch>
        </p:blipFill>
        <p:spPr>
          <a:xfrm rot="5400000">
            <a:off x="1152254" y="1013690"/>
            <a:ext cx="5742580" cy="4306935"/>
          </a:xfrm>
          <a:prstGeom prst="rect">
            <a:avLst/>
          </a:prstGeom>
        </p:spPr>
      </p:pic>
    </p:spTree>
    <p:extLst>
      <p:ext uri="{BB962C8B-B14F-4D97-AF65-F5344CB8AC3E}">
        <p14:creationId xmlns:p14="http://schemas.microsoft.com/office/powerpoint/2010/main" val="88087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C90E6-D5DA-4DAB-B3E6-7975C06A4878}"/>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6.4 </a:t>
            </a: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8E4D643-24F0-4D54-9D96-526CA542792B}"/>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t>Program NodeMCU for Temperature Control Design</a:t>
            </a:r>
            <a:endParaRPr lang="en-US" sz="1800">
              <a:cs typeface="Calibri"/>
            </a:endParaRPr>
          </a:p>
          <a:p>
            <a:pPr marL="0" lvl="1"/>
            <a:endParaRPr lang="en-US" sz="1600">
              <a:cs typeface="Calibri"/>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85D0555B-90E0-47AA-93BA-A7E7CA4E4412}"/>
              </a:ext>
            </a:extLst>
          </p:cNvPr>
          <p:cNvSpPr>
            <a:spLocks noGrp="1"/>
          </p:cNvSpPr>
          <p:nvPr>
            <p:ph type="sldNum" sz="quarter" idx="12"/>
          </p:nvPr>
        </p:nvSpPr>
        <p:spPr/>
        <p:txBody>
          <a:bodyPr/>
          <a:lstStyle/>
          <a:p>
            <a:fld id="{85BB0354-37B1-4FDE-B29E-C84C8DC07E22}" type="slidenum">
              <a:rPr lang="en-US" smtClean="0"/>
              <a:t>35</a:t>
            </a:fld>
            <a:endParaRPr lang="en-US"/>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2964372" y="0"/>
            <a:ext cx="3131628" cy="6333830"/>
          </a:xfrm>
          <a:prstGeom prst="rect">
            <a:avLst/>
          </a:prstGeom>
        </p:spPr>
      </p:pic>
    </p:spTree>
    <p:extLst>
      <p:ext uri="{BB962C8B-B14F-4D97-AF65-F5344CB8AC3E}">
        <p14:creationId xmlns:p14="http://schemas.microsoft.com/office/powerpoint/2010/main" val="1236149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C90E6-D5DA-4DAB-B3E6-7975C06A4878}"/>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solidFill>
                  <a:schemeClr val="tx1">
                    <a:lumMod val="75000"/>
                    <a:lumOff val="25000"/>
                  </a:schemeClr>
                </a:solidFill>
              </a:rPr>
              <a:t>Implementation of Task 6.5</a:t>
            </a:r>
          </a:p>
        </p:txBody>
      </p:sp>
      <p:cxnSp>
        <p:nvCxnSpPr>
          <p:cNvPr id="18" name="Straight Connector 17">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C8E4D643-24F0-4D54-9D96-526CA542792B}"/>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600"/>
              <a:t>Encasing </a:t>
            </a:r>
            <a:r>
              <a:rPr lang="en-US" sz="1600">
                <a:cs typeface="Calibri"/>
              </a:rPr>
              <a:t>Design for Temperature Control</a:t>
            </a:r>
            <a:endParaRPr lang="en-US" sz="1600"/>
          </a:p>
          <a:p>
            <a:pPr marL="0" lvl="1"/>
            <a:endParaRPr lang="en-US" sz="1600">
              <a:cs typeface="Calibri"/>
            </a:endParaRPr>
          </a:p>
        </p:txBody>
      </p:sp>
      <p:sp>
        <p:nvSpPr>
          <p:cNvPr id="20" name="Rectangle 19">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85D0555B-90E0-47AA-93BA-A7E7CA4E4412}"/>
              </a:ext>
            </a:extLst>
          </p:cNvPr>
          <p:cNvSpPr>
            <a:spLocks noGrp="1"/>
          </p:cNvSpPr>
          <p:nvPr>
            <p:ph type="sldNum" sz="quarter" idx="12"/>
          </p:nvPr>
        </p:nvSpPr>
        <p:spPr/>
        <p:txBody>
          <a:bodyPr/>
          <a:lstStyle/>
          <a:p>
            <a:fld id="{85BB0354-37B1-4FDE-B29E-C84C8DC07E22}" type="slidenum">
              <a:rPr lang="en-US" smtClean="0"/>
              <a:t>36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38" y="3498090"/>
            <a:ext cx="4819101" cy="2140867"/>
          </a:xfrm>
          <a:prstGeom prst="rect">
            <a:avLst/>
          </a:prstGeom>
        </p:spPr>
      </p:pic>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773315" y="489446"/>
            <a:ext cx="4823724" cy="3014192"/>
          </a:xfrm>
          <a:prstGeom prst="rect">
            <a:avLst/>
          </a:prstGeom>
        </p:spPr>
      </p:pic>
    </p:spTree>
    <p:extLst>
      <p:ext uri="{BB962C8B-B14F-4D97-AF65-F5344CB8AC3E}">
        <p14:creationId xmlns:p14="http://schemas.microsoft.com/office/powerpoint/2010/main" val="232851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D379150-F6B4-45C8-BE10-6B278AD400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5FFCF544-A370-4A5D-A95F-CA6E0E7191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9">
            <a:extLst>
              <a:ext uri="{FF2B5EF4-FFF2-40B4-BE49-F238E27FC236}">
                <a16:creationId xmlns:a16="http://schemas.microsoft.com/office/drawing/2014/main" id="{6EEB3B97-A638-498B-8083-54191CE71E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5A8EC-A037-4E36-9E11-E6CEBEF02016}"/>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700">
                <a:solidFill>
                  <a:schemeClr val="tx1">
                    <a:lumMod val="75000"/>
                    <a:lumOff val="25000"/>
                  </a:schemeClr>
                </a:solidFill>
              </a:rPr>
              <a:t>Implementation of Task 7.1 </a:t>
            </a:r>
          </a:p>
        </p:txBody>
      </p:sp>
      <p:cxnSp>
        <p:nvCxnSpPr>
          <p:cNvPr id="64" name="Straight Connector 63">
            <a:extLst>
              <a:ext uri="{FF2B5EF4-FFF2-40B4-BE49-F238E27FC236}">
                <a16:creationId xmlns:a16="http://schemas.microsoft.com/office/drawing/2014/main"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D7CBEE0-675E-4DD4-A4F6-5C6575B45161}"/>
              </a:ext>
            </a:extLst>
          </p:cNvPr>
          <p:cNvSpPr>
            <a:spLocks noGrp="1"/>
          </p:cNvSpPr>
          <p:nvPr>
            <p:ph type="body" sz="half" idx="2"/>
          </p:nvPr>
        </p:nvSpPr>
        <p:spPr>
          <a:xfrm>
            <a:off x="7859485" y="2198914"/>
            <a:ext cx="3690257" cy="3670180"/>
          </a:xfrm>
        </p:spPr>
        <p:txBody>
          <a:bodyPr vert="horz" lIns="0" tIns="45720" rIns="0" bIns="45720" rtlCol="0" anchor="t">
            <a:normAutofit/>
          </a:bodyPr>
          <a:lstStyle/>
          <a:p>
            <a:pPr marL="0" lvl="1"/>
            <a:r>
              <a:rPr lang="en-US" sz="1800"/>
              <a:t>Create schematic for Light Control</a:t>
            </a:r>
            <a:endParaRPr lang="en-US" sz="1800">
              <a:cs typeface="Calibri"/>
            </a:endParaRPr>
          </a:p>
          <a:p>
            <a:pPr marL="0" lvl="1"/>
            <a:endParaRPr lang="en-US" sz="1800">
              <a:cs typeface="Calibri"/>
            </a:endParaRPr>
          </a:p>
          <a:p>
            <a:endParaRPr lang="en-US">
              <a:solidFill>
                <a:schemeClr val="tx1">
                  <a:lumMod val="75000"/>
                  <a:lumOff val="25000"/>
                </a:schemeClr>
              </a:solidFill>
            </a:endParaRPr>
          </a:p>
        </p:txBody>
      </p:sp>
      <p:sp>
        <p:nvSpPr>
          <p:cNvPr id="66" name="Rectangle 65">
            <a:extLst>
              <a:ext uri="{FF2B5EF4-FFF2-40B4-BE49-F238E27FC236}">
                <a16:creationId xmlns:a16="http://schemas.microsoft.com/office/drawing/2014/main"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476D5C25-7262-4676-BA6E-47A0E82D8AB7}"/>
              </a:ext>
            </a:extLst>
          </p:cNvPr>
          <p:cNvSpPr txBox="1"/>
          <p:nvPr/>
        </p:nvSpPr>
        <p:spPr>
          <a:xfrm>
            <a:off x="1978324" y="691551"/>
            <a:ext cx="410904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Light Control Schematic Design</a:t>
            </a:r>
            <a:endParaRPr lang="en-US"/>
          </a:p>
        </p:txBody>
      </p:sp>
      <p:sp>
        <p:nvSpPr>
          <p:cNvPr id="5" name="Slide Number Placeholder 4">
            <a:extLst>
              <a:ext uri="{FF2B5EF4-FFF2-40B4-BE49-F238E27FC236}">
                <a16:creationId xmlns:a16="http://schemas.microsoft.com/office/drawing/2014/main" id="{FC74A795-AF26-4859-9AC4-102CCB9C4251}"/>
              </a:ext>
            </a:extLst>
          </p:cNvPr>
          <p:cNvSpPr>
            <a:spLocks noGrp="1"/>
          </p:cNvSpPr>
          <p:nvPr>
            <p:ph type="sldNum" sz="quarter" idx="12"/>
          </p:nvPr>
        </p:nvSpPr>
        <p:spPr/>
        <p:txBody>
          <a:bodyPr/>
          <a:lstStyle/>
          <a:p>
            <a:fld id="{85BB0354-37B1-4FDE-B29E-C84C8DC07E22}" type="slidenum">
              <a:rPr lang="en-US" smtClean="0"/>
              <a:t>37</a:t>
            </a:fld>
            <a:endParaRPr lang="en-US"/>
          </a:p>
        </p:txBody>
      </p:sp>
      <p:pic>
        <p:nvPicPr>
          <p:cNvPr id="9" name="Picture 9" descr="A close up of a map&#10;&#10;Description generated with very high confidence">
            <a:extLst>
              <a:ext uri="{FF2B5EF4-FFF2-40B4-BE49-F238E27FC236}">
                <a16:creationId xmlns:a16="http://schemas.microsoft.com/office/drawing/2014/main" id="{5BB1DA9A-9E4B-4202-903A-68D716124433}"/>
              </a:ext>
            </a:extLst>
          </p:cNvPr>
          <p:cNvPicPr>
            <a:picLocks noGrp="1" noChangeAspect="1"/>
          </p:cNvPicPr>
          <p:nvPr>
            <p:ph idx="1"/>
          </p:nvPr>
        </p:nvPicPr>
        <p:blipFill>
          <a:blip r:embed="rId2"/>
          <a:stretch>
            <a:fillRect/>
          </a:stretch>
        </p:blipFill>
        <p:spPr>
          <a:xfrm>
            <a:off x="300487" y="1007137"/>
            <a:ext cx="7469900" cy="4505282"/>
          </a:xfrm>
          <a:prstGeom prst="rect">
            <a:avLst/>
          </a:prstGeom>
        </p:spPr>
      </p:pic>
    </p:spTree>
    <p:extLst>
      <p:ext uri="{BB962C8B-B14F-4D97-AF65-F5344CB8AC3E}">
        <p14:creationId xmlns:p14="http://schemas.microsoft.com/office/powerpoint/2010/main" val="1527659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fontScale="90000"/>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7.1</a:t>
            </a:r>
            <a:r>
              <a:rPr lang="en-US" sz="4400">
                <a:solidFill>
                  <a:schemeClr val="tx1">
                    <a:lumMod val="75000"/>
                    <a:lumOff val="25000"/>
                  </a:schemeClr>
                </a:solidFill>
                <a:cs typeface="Calibri Light"/>
              </a:rPr>
              <a:t> (cont.)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Breadboard Design of Light Control</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B4891E3-3BDC-487D-A50D-FA3C472BC026}"/>
              </a:ext>
            </a:extLst>
          </p:cNvPr>
          <p:cNvSpPr txBox="1"/>
          <p:nvPr/>
        </p:nvSpPr>
        <p:spPr>
          <a:xfrm>
            <a:off x="2553419" y="447136"/>
            <a:ext cx="413780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Light Control Breadboard</a:t>
            </a:r>
            <a:r>
              <a:rPr lang="en-US">
                <a:cs typeface="Calibri"/>
              </a:rPr>
              <a:t> Design</a:t>
            </a:r>
            <a:endParaRPr lang="en-US"/>
          </a:p>
        </p:txBody>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38</a:t>
            </a:fld>
            <a:endParaRPr lang="en-US"/>
          </a:p>
        </p:txBody>
      </p:sp>
      <p:pic>
        <p:nvPicPr>
          <p:cNvPr id="9" name="Picture 10" descr="A circuit board&#10;&#10;Description generated with very high confidence">
            <a:extLst>
              <a:ext uri="{FF2B5EF4-FFF2-40B4-BE49-F238E27FC236}">
                <a16:creationId xmlns:a16="http://schemas.microsoft.com/office/drawing/2014/main" id="{D6BD2CDF-3417-4B37-8C81-BBAE774581CF}"/>
              </a:ext>
            </a:extLst>
          </p:cNvPr>
          <p:cNvPicPr>
            <a:picLocks noGrp="1" noChangeAspect="1"/>
          </p:cNvPicPr>
          <p:nvPr>
            <p:ph idx="1"/>
          </p:nvPr>
        </p:nvPicPr>
        <p:blipFill>
          <a:blip r:embed="rId2"/>
          <a:stretch>
            <a:fillRect/>
          </a:stretch>
        </p:blipFill>
        <p:spPr>
          <a:xfrm>
            <a:off x="444261" y="1137835"/>
            <a:ext cx="7326126" cy="4056985"/>
          </a:xfrm>
          <a:prstGeom prst="rect">
            <a:avLst/>
          </a:prstGeom>
        </p:spPr>
      </p:pic>
    </p:spTree>
    <p:extLst>
      <p:ext uri="{BB962C8B-B14F-4D97-AF65-F5344CB8AC3E}">
        <p14:creationId xmlns:p14="http://schemas.microsoft.com/office/powerpoint/2010/main" val="2915897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7.2</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t>PCB design for Light Control</a:t>
            </a:r>
            <a:endParaRPr lang="en-US" sz="1600">
              <a:cs typeface="Calibri"/>
            </a:endParaRP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B4891E3-3BDC-487D-A50D-FA3C472BC026}"/>
              </a:ext>
            </a:extLst>
          </p:cNvPr>
          <p:cNvSpPr txBox="1"/>
          <p:nvPr/>
        </p:nvSpPr>
        <p:spPr>
          <a:xfrm>
            <a:off x="2553419" y="260230"/>
            <a:ext cx="413780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PCB Design of Light Control</a:t>
            </a:r>
            <a:endParaRPr lang="en-US"/>
          </a:p>
        </p:txBody>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39</a:t>
            </a:fld>
            <a:endParaRPr lang="en-US"/>
          </a:p>
        </p:txBody>
      </p:sp>
      <p:pic>
        <p:nvPicPr>
          <p:cNvPr id="8" name="Picture 10" descr="A circuit board&#10;&#10;Description generated with high confidence">
            <a:extLst>
              <a:ext uri="{FF2B5EF4-FFF2-40B4-BE49-F238E27FC236}">
                <a16:creationId xmlns:a16="http://schemas.microsoft.com/office/drawing/2014/main" id="{8EFDC225-088E-4DF9-8B74-4D594588E67A}"/>
              </a:ext>
            </a:extLst>
          </p:cNvPr>
          <p:cNvPicPr>
            <a:picLocks noGrp="1" noChangeAspect="1"/>
          </p:cNvPicPr>
          <p:nvPr>
            <p:ph idx="1"/>
          </p:nvPr>
        </p:nvPicPr>
        <p:blipFill>
          <a:blip r:embed="rId2"/>
          <a:stretch>
            <a:fillRect/>
          </a:stretch>
        </p:blipFill>
        <p:spPr>
          <a:xfrm>
            <a:off x="1091673" y="625755"/>
            <a:ext cx="6189452" cy="5541214"/>
          </a:xfrm>
          <a:prstGeom prst="rect">
            <a:avLst/>
          </a:prstGeom>
        </p:spPr>
      </p:pic>
    </p:spTree>
    <p:extLst>
      <p:ext uri="{BB962C8B-B14F-4D97-AF65-F5344CB8AC3E}">
        <p14:creationId xmlns:p14="http://schemas.microsoft.com/office/powerpoint/2010/main" val="58578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3B12-AFF8-45B5-BCFF-4EA9BC6541D9}"/>
              </a:ext>
            </a:extLst>
          </p:cNvPr>
          <p:cNvSpPr>
            <a:spLocks noGrp="1"/>
          </p:cNvSpPr>
          <p:nvPr>
            <p:ph type="title"/>
          </p:nvPr>
        </p:nvSpPr>
        <p:spPr/>
        <p:txBody>
          <a:bodyPr>
            <a:normAutofit/>
          </a:bodyPr>
          <a:lstStyle/>
          <a:p>
            <a:pPr algn="ctr"/>
            <a:r>
              <a:rPr lang="en-US">
                <a:cs typeface="Calibri Light"/>
              </a:rPr>
              <a:t>Examples of IoT devices on the market</a:t>
            </a:r>
          </a:p>
        </p:txBody>
      </p:sp>
      <p:sp>
        <p:nvSpPr>
          <p:cNvPr id="4" name="Text Placeholder 3">
            <a:extLst>
              <a:ext uri="{FF2B5EF4-FFF2-40B4-BE49-F238E27FC236}">
                <a16:creationId xmlns:a16="http://schemas.microsoft.com/office/drawing/2014/main" id="{CD310A3E-3782-459C-BF92-906512693DF5}"/>
              </a:ext>
            </a:extLst>
          </p:cNvPr>
          <p:cNvSpPr>
            <a:spLocks noGrp="1"/>
          </p:cNvSpPr>
          <p:nvPr>
            <p:ph type="body" idx="1"/>
          </p:nvPr>
        </p:nvSpPr>
        <p:spPr/>
        <p:txBody>
          <a:bodyPr>
            <a:normAutofit/>
          </a:bodyPr>
          <a:lstStyle/>
          <a:p>
            <a:pPr algn="ctr"/>
            <a:r>
              <a:rPr lang="en-US" b="1">
                <a:cs typeface="Calibri"/>
              </a:rPr>
              <a:t>SMART REMOTE</a:t>
            </a:r>
          </a:p>
          <a:p>
            <a:pPr algn="ctr"/>
            <a:endParaRPr lang="en-US" b="1">
              <a:cs typeface="Calibri"/>
            </a:endParaRPr>
          </a:p>
        </p:txBody>
      </p:sp>
      <p:sp>
        <p:nvSpPr>
          <p:cNvPr id="11" name="Content Placeholder 10">
            <a:extLst>
              <a:ext uri="{FF2B5EF4-FFF2-40B4-BE49-F238E27FC236}">
                <a16:creationId xmlns:a16="http://schemas.microsoft.com/office/drawing/2014/main" id="{D75D566E-5BC5-4D32-AB79-CC858A67FAA6}"/>
              </a:ext>
            </a:extLst>
          </p:cNvPr>
          <p:cNvSpPr>
            <a:spLocks noGrp="1"/>
          </p:cNvSpPr>
          <p:nvPr>
            <p:ph sz="half" idx="2"/>
          </p:nvPr>
        </p:nvSpPr>
        <p:spPr/>
        <p:txBody>
          <a:bodyPr vert="horz" lIns="0" tIns="45720" rIns="0" bIns="45720" rtlCol="0" anchor="t">
            <a:norm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Text Placeholder 9">
            <a:extLst>
              <a:ext uri="{FF2B5EF4-FFF2-40B4-BE49-F238E27FC236}">
                <a16:creationId xmlns:a16="http://schemas.microsoft.com/office/drawing/2014/main" id="{1F2358A8-ED59-4E9B-B899-943B6D737C1E}"/>
              </a:ext>
            </a:extLst>
          </p:cNvPr>
          <p:cNvSpPr>
            <a:spLocks noGrp="1"/>
          </p:cNvSpPr>
          <p:nvPr>
            <p:ph type="body" sz="quarter" idx="3"/>
          </p:nvPr>
        </p:nvSpPr>
        <p:spPr/>
        <p:txBody>
          <a:bodyPr anchor="t">
            <a:normAutofit/>
          </a:bodyPr>
          <a:lstStyle/>
          <a:p>
            <a:pPr algn="ctr"/>
            <a:r>
              <a:rPr lang="en-US" b="1">
                <a:cs typeface="Calibri"/>
              </a:rPr>
              <a:t>Nest thermostat</a:t>
            </a:r>
          </a:p>
        </p:txBody>
      </p:sp>
      <p:pic>
        <p:nvPicPr>
          <p:cNvPr id="3" name="Picture 4" descr="A close up of a speaker&#10;&#10;Description generated with high confidence">
            <a:extLst>
              <a:ext uri="{FF2B5EF4-FFF2-40B4-BE49-F238E27FC236}">
                <a16:creationId xmlns:a16="http://schemas.microsoft.com/office/drawing/2014/main" id="{EFFE1106-3707-470D-BECF-592853B6A006}"/>
              </a:ext>
            </a:extLst>
          </p:cNvPr>
          <p:cNvPicPr>
            <a:picLocks noGrp="1" noChangeAspect="1"/>
          </p:cNvPicPr>
          <p:nvPr>
            <p:ph sz="quarter" idx="4"/>
          </p:nvPr>
        </p:nvPicPr>
        <p:blipFill>
          <a:blip r:embed="rId2"/>
          <a:stretch>
            <a:fillRect/>
          </a:stretch>
        </p:blipFill>
        <p:spPr>
          <a:xfrm>
            <a:off x="1936870" y="2481693"/>
            <a:ext cx="3378200" cy="3378200"/>
          </a:xfrm>
          <a:prstGeom prst="rect">
            <a:avLst/>
          </a:prstGeom>
        </p:spPr>
      </p:pic>
      <p:pic>
        <p:nvPicPr>
          <p:cNvPr id="9" name="Picture 4" descr="A close up of a device&#10;&#10;Description generated with high confidence">
            <a:extLst>
              <a:ext uri="{FF2B5EF4-FFF2-40B4-BE49-F238E27FC236}">
                <a16:creationId xmlns:a16="http://schemas.microsoft.com/office/drawing/2014/main" id="{578EAE93-8218-4F62-B4D4-A5F0AD06479A}"/>
              </a:ext>
            </a:extLst>
          </p:cNvPr>
          <p:cNvPicPr>
            <a:picLocks noChangeAspect="1"/>
          </p:cNvPicPr>
          <p:nvPr/>
        </p:nvPicPr>
        <p:blipFill>
          <a:blip r:embed="rId3"/>
          <a:stretch>
            <a:fillRect/>
          </a:stretch>
        </p:blipFill>
        <p:spPr>
          <a:xfrm>
            <a:off x="7448732" y="2691026"/>
            <a:ext cx="2476136" cy="2476136"/>
          </a:xfrm>
          <a:prstGeom prst="rect">
            <a:avLst/>
          </a:prstGeom>
        </p:spPr>
      </p:pic>
      <p:sp>
        <p:nvSpPr>
          <p:cNvPr id="6" name="Slide Number Placeholder 5">
            <a:extLst>
              <a:ext uri="{FF2B5EF4-FFF2-40B4-BE49-F238E27FC236}">
                <a16:creationId xmlns:a16="http://schemas.microsoft.com/office/drawing/2014/main" id="{5634191B-7DC3-4CA9-A87E-374835205098}"/>
              </a:ext>
            </a:extLst>
          </p:cNvPr>
          <p:cNvSpPr>
            <a:spLocks noGrp="1"/>
          </p:cNvSpPr>
          <p:nvPr>
            <p:ph type="sldNum" sz="quarter" idx="12"/>
          </p:nvPr>
        </p:nvSpPr>
        <p:spPr/>
        <p:txBody>
          <a:bodyPr/>
          <a:lstStyle/>
          <a:p>
            <a:fld id="{85BB0354-37B1-4FDE-B29E-C84C8DC07E22}" type="slidenum">
              <a:rPr lang="en-US" smtClean="0"/>
              <a:t>4</a:t>
            </a:fld>
            <a:endParaRPr lang="en-US"/>
          </a:p>
        </p:txBody>
      </p:sp>
    </p:spTree>
    <p:extLst>
      <p:ext uri="{BB962C8B-B14F-4D97-AF65-F5344CB8AC3E}">
        <p14:creationId xmlns:p14="http://schemas.microsoft.com/office/powerpoint/2010/main" val="113718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7.3</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t>Soldered components to PCB for Light Control</a:t>
            </a:r>
            <a:endParaRPr lang="en-US" sz="1600">
              <a:cs typeface="Calibri"/>
            </a:endParaRP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40</a:t>
            </a:fld>
            <a:endParaRPr lang="en-US"/>
          </a:p>
        </p:txBody>
      </p:sp>
      <p:pic>
        <p:nvPicPr>
          <p:cNvPr id="17" name="Picture 16">
            <a:extLst>
              <a:ext uri="{FF2B5EF4-FFF2-40B4-BE49-F238E27FC236}">
                <a16:creationId xmlns:a16="http://schemas.microsoft.com/office/drawing/2014/main" id="{D6AFE2F1-C310-46CD-8D66-B41E272682D3}"/>
              </a:ext>
            </a:extLst>
          </p:cNvPr>
          <p:cNvPicPr/>
          <p:nvPr/>
        </p:nvPicPr>
        <p:blipFill>
          <a:blip r:embed="rId2" cstate="print">
            <a:extLst>
              <a:ext uri="{28A0092B-C50C-407E-A947-70E740481C1C}">
                <a14:useLocalDpi xmlns:a14="http://schemas.microsoft.com/office/drawing/2010/main" val="0"/>
              </a:ext>
            </a:extLst>
          </a:blip>
          <a:stretch>
            <a:fillRect/>
          </a:stretch>
        </p:blipFill>
        <p:spPr>
          <a:xfrm rot="5400000">
            <a:off x="969863" y="935001"/>
            <a:ext cx="5952419" cy="4464314"/>
          </a:xfrm>
          <a:prstGeom prst="rect">
            <a:avLst/>
          </a:prstGeom>
        </p:spPr>
      </p:pic>
    </p:spTree>
    <p:extLst>
      <p:ext uri="{BB962C8B-B14F-4D97-AF65-F5344CB8AC3E}">
        <p14:creationId xmlns:p14="http://schemas.microsoft.com/office/powerpoint/2010/main" val="1578571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7.4</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t>Program NodeMCU for Light Control Design</a:t>
            </a:r>
            <a:endParaRPr lang="en-US" sz="1600">
              <a:cs typeface="Calibri"/>
            </a:endParaRP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41</a:t>
            </a:fld>
            <a:endParaRPr lang="en-US"/>
          </a:p>
        </p:txBody>
      </p:sp>
      <p:pic>
        <p:nvPicPr>
          <p:cNvPr id="15" name="Picture 14" descr="Q:\Senior Design\Light NodeMCU Flow Chart.jpg"/>
          <p:cNvPicPr/>
          <p:nvPr/>
        </p:nvPicPr>
        <p:blipFill>
          <a:blip r:embed="rId2">
            <a:extLst>
              <a:ext uri="{28A0092B-C50C-407E-A947-70E740481C1C}">
                <a14:useLocalDpi xmlns:a14="http://schemas.microsoft.com/office/drawing/2010/main" val="0"/>
              </a:ext>
            </a:extLst>
          </a:blip>
          <a:srcRect/>
          <a:stretch>
            <a:fillRect/>
          </a:stretch>
        </p:blipFill>
        <p:spPr bwMode="auto">
          <a:xfrm>
            <a:off x="2458563" y="7742"/>
            <a:ext cx="3611501" cy="6334073"/>
          </a:xfrm>
          <a:prstGeom prst="rect">
            <a:avLst/>
          </a:prstGeom>
          <a:noFill/>
          <a:ln>
            <a:noFill/>
          </a:ln>
        </p:spPr>
      </p:pic>
    </p:spTree>
    <p:extLst>
      <p:ext uri="{BB962C8B-B14F-4D97-AF65-F5344CB8AC3E}">
        <p14:creationId xmlns:p14="http://schemas.microsoft.com/office/powerpoint/2010/main" val="2848925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8.1</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Schematic Design of the Open/Close Detection System</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B4891E3-3BDC-487D-A50D-FA3C472BC026}"/>
              </a:ext>
            </a:extLst>
          </p:cNvPr>
          <p:cNvSpPr txBox="1"/>
          <p:nvPr/>
        </p:nvSpPr>
        <p:spPr>
          <a:xfrm>
            <a:off x="2193985" y="260230"/>
            <a:ext cx="446848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Schematic of Open/Close Detection System</a:t>
            </a:r>
          </a:p>
        </p:txBody>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42</a:t>
            </a:fld>
            <a:endParaRPr lang="en-US"/>
          </a:p>
        </p:txBody>
      </p:sp>
      <p:pic>
        <p:nvPicPr>
          <p:cNvPr id="8" name="Picture 10" descr="A close up of text on a white background&#10;&#10;Description generated with very high confidence">
            <a:extLst>
              <a:ext uri="{FF2B5EF4-FFF2-40B4-BE49-F238E27FC236}">
                <a16:creationId xmlns:a16="http://schemas.microsoft.com/office/drawing/2014/main" id="{B8034FEB-0006-4FA7-AC03-2E6FE9FDE77A}"/>
              </a:ext>
            </a:extLst>
          </p:cNvPr>
          <p:cNvPicPr>
            <a:picLocks noGrp="1" noChangeAspect="1"/>
          </p:cNvPicPr>
          <p:nvPr>
            <p:ph idx="1"/>
          </p:nvPr>
        </p:nvPicPr>
        <p:blipFill>
          <a:blip r:embed="rId2"/>
          <a:stretch>
            <a:fillRect/>
          </a:stretch>
        </p:blipFill>
        <p:spPr>
          <a:xfrm>
            <a:off x="300487" y="898840"/>
            <a:ext cx="7340505" cy="4017386"/>
          </a:xfrm>
          <a:prstGeom prst="rect">
            <a:avLst/>
          </a:prstGeom>
        </p:spPr>
      </p:pic>
    </p:spTree>
    <p:extLst>
      <p:ext uri="{BB962C8B-B14F-4D97-AF65-F5344CB8AC3E}">
        <p14:creationId xmlns:p14="http://schemas.microsoft.com/office/powerpoint/2010/main" val="4176071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fontScale="90000"/>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8.1</a:t>
            </a:r>
            <a:r>
              <a:rPr lang="en-US" sz="4400">
                <a:solidFill>
                  <a:schemeClr val="tx1">
                    <a:lumMod val="75000"/>
                    <a:lumOff val="25000"/>
                  </a:schemeClr>
                </a:solidFill>
                <a:cs typeface="Calibri Light"/>
              </a:rPr>
              <a:t>(cont.)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Breadboard Design of the Open/Close Detection System</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B4891E3-3BDC-487D-A50D-FA3C472BC026}"/>
              </a:ext>
            </a:extLst>
          </p:cNvPr>
          <p:cNvSpPr txBox="1"/>
          <p:nvPr/>
        </p:nvSpPr>
        <p:spPr>
          <a:xfrm>
            <a:off x="1618891" y="447136"/>
            <a:ext cx="51442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Breadboard Design of Open/Close Detection System</a:t>
            </a:r>
          </a:p>
        </p:txBody>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43</a:t>
            </a:fld>
            <a:endParaRPr lang="en-US"/>
          </a:p>
        </p:txBody>
      </p:sp>
      <p:pic>
        <p:nvPicPr>
          <p:cNvPr id="9" name="Picture 10" descr="A circuit board&#10;&#10;Description generated with very high confidence">
            <a:extLst>
              <a:ext uri="{FF2B5EF4-FFF2-40B4-BE49-F238E27FC236}">
                <a16:creationId xmlns:a16="http://schemas.microsoft.com/office/drawing/2014/main" id="{AA44FAA8-F059-41A7-AC25-C65B7967CCBF}"/>
              </a:ext>
            </a:extLst>
          </p:cNvPr>
          <p:cNvPicPr>
            <a:picLocks noGrp="1" noChangeAspect="1"/>
          </p:cNvPicPr>
          <p:nvPr>
            <p:ph idx="1"/>
          </p:nvPr>
        </p:nvPicPr>
        <p:blipFill>
          <a:blip r:embed="rId2"/>
          <a:stretch>
            <a:fillRect/>
          </a:stretch>
        </p:blipFill>
        <p:spPr>
          <a:xfrm>
            <a:off x="242977" y="1117206"/>
            <a:ext cx="7570541" cy="3997595"/>
          </a:xfrm>
          <a:prstGeom prst="rect">
            <a:avLst/>
          </a:prstGeom>
        </p:spPr>
      </p:pic>
    </p:spTree>
    <p:extLst>
      <p:ext uri="{BB962C8B-B14F-4D97-AF65-F5344CB8AC3E}">
        <p14:creationId xmlns:p14="http://schemas.microsoft.com/office/powerpoint/2010/main" val="1159013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8.2</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PCB Design of the Open/Close Detection System</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B4891E3-3BDC-487D-A50D-FA3C472BC026}"/>
              </a:ext>
            </a:extLst>
          </p:cNvPr>
          <p:cNvSpPr txBox="1"/>
          <p:nvPr/>
        </p:nvSpPr>
        <p:spPr>
          <a:xfrm>
            <a:off x="1618891" y="447136"/>
            <a:ext cx="514421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PCB Design of Open/Close Detection System</a:t>
            </a:r>
          </a:p>
        </p:txBody>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44</a:t>
            </a:fld>
            <a:endParaRPr lang="en-US"/>
          </a:p>
        </p:txBody>
      </p:sp>
      <p:pic>
        <p:nvPicPr>
          <p:cNvPr id="8" name="Picture 10" descr="A circuit board&#10;&#10;Description generated with high confidence">
            <a:extLst>
              <a:ext uri="{FF2B5EF4-FFF2-40B4-BE49-F238E27FC236}">
                <a16:creationId xmlns:a16="http://schemas.microsoft.com/office/drawing/2014/main" id="{1E82F101-978D-4FD9-9B4F-3693CF13844B}"/>
              </a:ext>
            </a:extLst>
          </p:cNvPr>
          <p:cNvPicPr>
            <a:picLocks noGrp="1" noChangeAspect="1"/>
          </p:cNvPicPr>
          <p:nvPr>
            <p:ph idx="1"/>
          </p:nvPr>
        </p:nvPicPr>
        <p:blipFill>
          <a:blip r:embed="rId2"/>
          <a:stretch>
            <a:fillRect/>
          </a:stretch>
        </p:blipFill>
        <p:spPr>
          <a:xfrm>
            <a:off x="156714" y="884530"/>
            <a:ext cx="7599295" cy="3787211"/>
          </a:xfrm>
          <a:prstGeom prst="rect">
            <a:avLst/>
          </a:prstGeom>
        </p:spPr>
      </p:pic>
    </p:spTree>
    <p:extLst>
      <p:ext uri="{BB962C8B-B14F-4D97-AF65-F5344CB8AC3E}">
        <p14:creationId xmlns:p14="http://schemas.microsoft.com/office/powerpoint/2010/main" val="3245620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8.3</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Soldered components to PCB for Door Sensor</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45</a:t>
            </a:fld>
            <a:endParaRPr lang="en-US"/>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1013752" y="992413"/>
            <a:ext cx="5799322" cy="4349491"/>
          </a:xfrm>
          <a:prstGeom prst="rect">
            <a:avLst/>
          </a:prstGeom>
        </p:spPr>
      </p:pic>
    </p:spTree>
    <p:extLst>
      <p:ext uri="{BB962C8B-B14F-4D97-AF65-F5344CB8AC3E}">
        <p14:creationId xmlns:p14="http://schemas.microsoft.com/office/powerpoint/2010/main" val="314649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D8430-BD2E-49E9-9CBD-12A9AA644B92}"/>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400" kern="1200" spc="-50" baseline="0">
                <a:solidFill>
                  <a:schemeClr val="tx1">
                    <a:lumMod val="75000"/>
                    <a:lumOff val="25000"/>
                  </a:schemeClr>
                </a:solidFill>
                <a:latin typeface="+mj-lt"/>
                <a:ea typeface="+mj-ea"/>
                <a:cs typeface="+mj-cs"/>
              </a:rPr>
              <a:t>Implementation of Task </a:t>
            </a:r>
            <a:r>
              <a:rPr lang="en-US" sz="4400">
                <a:solidFill>
                  <a:schemeClr val="tx1">
                    <a:lumMod val="75000"/>
                    <a:lumOff val="25000"/>
                  </a:schemeClr>
                </a:solidFill>
              </a:rPr>
              <a:t>8.4</a:t>
            </a:r>
            <a:r>
              <a:rPr lang="en-US" sz="4400">
                <a:solidFill>
                  <a:schemeClr val="tx1">
                    <a:lumMod val="75000"/>
                    <a:lumOff val="25000"/>
                  </a:schemeClr>
                </a:solidFill>
                <a:cs typeface="Calibri Light"/>
              </a:rPr>
              <a:t>  </a:t>
            </a:r>
            <a:endParaRPr lang="en-US" sz="4400" kern="1200" spc="-50" baseline="0">
              <a:solidFill>
                <a:schemeClr val="tx1">
                  <a:lumMod val="75000"/>
                  <a:lumOff val="2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0F4484E-658A-4BD5-A651-4C17550D6E9D}"/>
              </a:ext>
            </a:extLst>
          </p:cNvPr>
          <p:cNvSpPr>
            <a:spLocks noGrp="1"/>
          </p:cNvSpPr>
          <p:nvPr>
            <p:ph type="body" sz="half" idx="2"/>
          </p:nvPr>
        </p:nvSpPr>
        <p:spPr>
          <a:xfrm>
            <a:off x="7859485" y="2198913"/>
            <a:ext cx="3690257" cy="3755565"/>
          </a:xfrm>
        </p:spPr>
        <p:txBody>
          <a:bodyPr vert="horz" lIns="0" tIns="45720" rIns="0" bIns="45720" rtlCol="0" anchor="t">
            <a:normAutofit/>
          </a:bodyPr>
          <a:lstStyle/>
          <a:p>
            <a:pPr marL="0" lvl="1"/>
            <a:r>
              <a:rPr lang="en-US" sz="1600">
                <a:cs typeface="Calibri"/>
              </a:rPr>
              <a:t>Program NodeMCU for Door Sensor Design</a:t>
            </a:r>
          </a:p>
          <a:p>
            <a:pPr marL="0"/>
            <a:endParaRPr lang="en-US">
              <a:cs typeface="Calibri"/>
            </a:endParaRPr>
          </a:p>
        </p:txBody>
      </p:sp>
      <p:sp>
        <p:nvSpPr>
          <p:cNvPr id="20" name="Rectangle 19">
            <a:extLst>
              <a:ext uri="{FF2B5EF4-FFF2-40B4-BE49-F238E27FC236}">
                <a16:creationId xmlns:a16="http://schemas.microsoft.com/office/drawing/2014/main"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3756973D-632D-47CA-86CA-DA59B50B3DCD}"/>
              </a:ext>
            </a:extLst>
          </p:cNvPr>
          <p:cNvSpPr>
            <a:spLocks noGrp="1"/>
          </p:cNvSpPr>
          <p:nvPr>
            <p:ph type="sldNum" sz="quarter" idx="12"/>
          </p:nvPr>
        </p:nvSpPr>
        <p:spPr/>
        <p:txBody>
          <a:bodyPr/>
          <a:lstStyle/>
          <a:p>
            <a:fld id="{85BB0354-37B1-4FDE-B29E-C84C8DC07E22}" type="slidenum">
              <a:rPr lang="en-US" smtClean="0"/>
              <a:t>46</a:t>
            </a:fld>
            <a:endParaRPr lang="en-US"/>
          </a:p>
        </p:txBody>
      </p:sp>
      <p:pic>
        <p:nvPicPr>
          <p:cNvPr id="21" name="Picture 20"/>
          <p:cNvPicPr/>
          <p:nvPr/>
        </p:nvPicPr>
        <p:blipFill>
          <a:blip r:embed="rId2">
            <a:extLst>
              <a:ext uri="{28A0092B-C50C-407E-A947-70E740481C1C}">
                <a14:useLocalDpi xmlns:a14="http://schemas.microsoft.com/office/drawing/2010/main" val="0"/>
              </a:ext>
            </a:extLst>
          </a:blip>
          <a:stretch>
            <a:fillRect/>
          </a:stretch>
        </p:blipFill>
        <p:spPr>
          <a:xfrm>
            <a:off x="2370338" y="0"/>
            <a:ext cx="2982898" cy="6333830"/>
          </a:xfrm>
          <a:prstGeom prst="rect">
            <a:avLst/>
          </a:prstGeom>
        </p:spPr>
      </p:pic>
    </p:spTree>
    <p:extLst>
      <p:ext uri="{BB962C8B-B14F-4D97-AF65-F5344CB8AC3E}">
        <p14:creationId xmlns:p14="http://schemas.microsoft.com/office/powerpoint/2010/main" val="552582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1467-384C-4BCC-880F-6E0F10526C20}"/>
              </a:ext>
            </a:extLst>
          </p:cNvPr>
          <p:cNvSpPr>
            <a:spLocks noGrp="1"/>
          </p:cNvSpPr>
          <p:nvPr>
            <p:ph type="title"/>
          </p:nvPr>
        </p:nvSpPr>
        <p:spPr/>
        <p:txBody>
          <a:bodyPr/>
          <a:lstStyle/>
          <a:p>
            <a:r>
              <a:rPr lang="en-US">
                <a:cs typeface="Calibri Light"/>
              </a:rPr>
              <a:t>Implementation of Task 8.5 </a:t>
            </a:r>
            <a:endParaRPr lang="en-US"/>
          </a:p>
        </p:txBody>
      </p:sp>
      <p:sp>
        <p:nvSpPr>
          <p:cNvPr id="4" name="Text Placeholder 3">
            <a:extLst>
              <a:ext uri="{FF2B5EF4-FFF2-40B4-BE49-F238E27FC236}">
                <a16:creationId xmlns:a16="http://schemas.microsoft.com/office/drawing/2014/main" id="{F1DDE110-A10A-42AC-89D2-8967ACB8F935}"/>
              </a:ext>
            </a:extLst>
          </p:cNvPr>
          <p:cNvSpPr>
            <a:spLocks noGrp="1"/>
          </p:cNvSpPr>
          <p:nvPr>
            <p:ph type="body" sz="half" idx="2"/>
          </p:nvPr>
        </p:nvSpPr>
        <p:spPr/>
        <p:txBody>
          <a:bodyPr vert="horz" lIns="91440" tIns="45720" rIns="91440" bIns="45720" rtlCol="0" anchor="t">
            <a:normAutofit/>
          </a:bodyPr>
          <a:lstStyle/>
          <a:p>
            <a:r>
              <a:rPr lang="en-US">
                <a:cs typeface="Calibri"/>
              </a:rPr>
              <a:t>Encasing Design of Open Close Detection </a:t>
            </a:r>
            <a:endParaRPr lang="en-US"/>
          </a:p>
        </p:txBody>
      </p:sp>
      <p:sp>
        <p:nvSpPr>
          <p:cNvPr id="5" name="Slide Number Placeholder 4">
            <a:extLst>
              <a:ext uri="{FF2B5EF4-FFF2-40B4-BE49-F238E27FC236}">
                <a16:creationId xmlns:a16="http://schemas.microsoft.com/office/drawing/2014/main" id="{0756EBA6-91AA-4817-AF09-78FF3494D6D3}"/>
              </a:ext>
            </a:extLst>
          </p:cNvPr>
          <p:cNvSpPr>
            <a:spLocks noGrp="1"/>
          </p:cNvSpPr>
          <p:nvPr>
            <p:ph type="sldNum" sz="quarter" idx="12"/>
          </p:nvPr>
        </p:nvSpPr>
        <p:spPr/>
        <p:txBody>
          <a:bodyPr/>
          <a:lstStyle/>
          <a:p>
            <a:fld id="{85BB0354-37B1-4FDE-B29E-C84C8DC07E22}" type="slidenum">
              <a:rPr lang="en-US" smtClean="0"/>
              <a:t>47</a:t>
            </a:fld>
            <a:endParaRPr lang="en-US"/>
          </a:p>
        </p:txBody>
      </p:sp>
      <p:pic>
        <p:nvPicPr>
          <p:cNvPr id="6" name="Picture 6">
            <a:extLst>
              <a:ext uri="{FF2B5EF4-FFF2-40B4-BE49-F238E27FC236}">
                <a16:creationId xmlns:a16="http://schemas.microsoft.com/office/drawing/2014/main" id="{FBF33B2D-2114-43E2-8E96-D8883A00373D}"/>
              </a:ext>
            </a:extLst>
          </p:cNvPr>
          <p:cNvPicPr>
            <a:picLocks noGrp="1" noChangeAspect="1"/>
          </p:cNvPicPr>
          <p:nvPr>
            <p:ph idx="1"/>
          </p:nvPr>
        </p:nvPicPr>
        <p:blipFill>
          <a:blip r:embed="rId2"/>
          <a:stretch>
            <a:fillRect/>
          </a:stretch>
        </p:blipFill>
        <p:spPr>
          <a:xfrm>
            <a:off x="4533900" y="898894"/>
            <a:ext cx="7273290" cy="4999251"/>
          </a:xfrm>
          <a:prstGeom prst="rect">
            <a:avLst/>
          </a:prstGeom>
        </p:spPr>
      </p:pic>
    </p:spTree>
    <p:extLst>
      <p:ext uri="{BB962C8B-B14F-4D97-AF65-F5344CB8AC3E}">
        <p14:creationId xmlns:p14="http://schemas.microsoft.com/office/powerpoint/2010/main" val="2424701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device&#10;&#10;Description generated with high confidence">
            <a:extLst>
              <a:ext uri="{FF2B5EF4-FFF2-40B4-BE49-F238E27FC236}">
                <a16:creationId xmlns:a16="http://schemas.microsoft.com/office/drawing/2014/main" id="{2C6C328A-CBEF-4590-9AA4-F23CF5E106C0}"/>
              </a:ext>
            </a:extLst>
          </p:cNvPr>
          <p:cNvPicPr>
            <a:picLocks noChangeAspect="1"/>
          </p:cNvPicPr>
          <p:nvPr/>
        </p:nvPicPr>
        <p:blipFill>
          <a:blip r:embed="rId2"/>
          <a:stretch>
            <a:fillRect/>
          </a:stretch>
        </p:blipFill>
        <p:spPr>
          <a:xfrm>
            <a:off x="617934" y="198313"/>
            <a:ext cx="2123295" cy="1799918"/>
          </a:xfrm>
          <a:prstGeom prst="rect">
            <a:avLst/>
          </a:prstGeom>
        </p:spPr>
      </p:pic>
      <p:pic>
        <p:nvPicPr>
          <p:cNvPr id="11" name="Content Placeholder 3" descr="A picture containing kitchenware&#10;&#10;Description generated with high confidence">
            <a:extLst>
              <a:ext uri="{FF2B5EF4-FFF2-40B4-BE49-F238E27FC236}">
                <a16:creationId xmlns:a16="http://schemas.microsoft.com/office/drawing/2014/main" id="{84646B30-C646-4EC5-ACF7-C2DD73548810}"/>
              </a:ext>
            </a:extLst>
          </p:cNvPr>
          <p:cNvPicPr>
            <a:picLocks noChangeAspect="1"/>
          </p:cNvPicPr>
          <p:nvPr/>
        </p:nvPicPr>
        <p:blipFill>
          <a:blip r:embed="rId3"/>
          <a:stretch>
            <a:fillRect/>
          </a:stretch>
        </p:blipFill>
        <p:spPr>
          <a:xfrm>
            <a:off x="9247896" y="495117"/>
            <a:ext cx="2620300" cy="1889243"/>
          </a:xfrm>
          <a:prstGeom prst="rect">
            <a:avLst/>
          </a:prstGeom>
        </p:spPr>
      </p:pic>
      <p:pic>
        <p:nvPicPr>
          <p:cNvPr id="13" name="Content Placeholder 3" descr="A circuit board&#10;&#10;Description generated with high confidence">
            <a:extLst>
              <a:ext uri="{FF2B5EF4-FFF2-40B4-BE49-F238E27FC236}">
                <a16:creationId xmlns:a16="http://schemas.microsoft.com/office/drawing/2014/main" id="{B61671D0-5629-4BCD-942B-F46ECF8CEDB3}"/>
              </a:ext>
            </a:extLst>
          </p:cNvPr>
          <p:cNvPicPr>
            <a:picLocks noChangeAspect="1"/>
          </p:cNvPicPr>
          <p:nvPr/>
        </p:nvPicPr>
        <p:blipFill>
          <a:blip r:embed="rId4"/>
          <a:stretch>
            <a:fillRect/>
          </a:stretch>
        </p:blipFill>
        <p:spPr>
          <a:xfrm>
            <a:off x="4616295" y="126030"/>
            <a:ext cx="4425851" cy="3302970"/>
          </a:xfrm>
          <a:prstGeom prst="rect">
            <a:avLst/>
          </a:prstGeom>
        </p:spPr>
      </p:pic>
      <p:pic>
        <p:nvPicPr>
          <p:cNvPr id="19" name="Picture 18" descr="A circuit board&#10;&#10;Description generated with very high confidence">
            <a:extLst>
              <a:ext uri="{FF2B5EF4-FFF2-40B4-BE49-F238E27FC236}">
                <a16:creationId xmlns:a16="http://schemas.microsoft.com/office/drawing/2014/main" id="{5C773704-3ABB-4CE5-AD39-ECF375122F8F}"/>
              </a:ext>
            </a:extLst>
          </p:cNvPr>
          <p:cNvPicPr>
            <a:picLocks noChangeAspect="1"/>
          </p:cNvPicPr>
          <p:nvPr/>
        </p:nvPicPr>
        <p:blipFill>
          <a:blip r:embed="rId5"/>
          <a:stretch>
            <a:fillRect/>
          </a:stretch>
        </p:blipFill>
        <p:spPr>
          <a:xfrm>
            <a:off x="1924445" y="4289692"/>
            <a:ext cx="1871804" cy="1871804"/>
          </a:xfrm>
          <a:prstGeom prst="rect">
            <a:avLst/>
          </a:prstGeom>
        </p:spPr>
      </p:pic>
      <p:pic>
        <p:nvPicPr>
          <p:cNvPr id="21" name="Picture 6" descr="A close up of a device&#10;&#10;Description generated with high confidence">
            <a:extLst>
              <a:ext uri="{FF2B5EF4-FFF2-40B4-BE49-F238E27FC236}">
                <a16:creationId xmlns:a16="http://schemas.microsoft.com/office/drawing/2014/main" id="{B258345E-E81B-4768-B956-17AC02462847}"/>
              </a:ext>
            </a:extLst>
          </p:cNvPr>
          <p:cNvPicPr>
            <a:picLocks noChangeAspect="1"/>
          </p:cNvPicPr>
          <p:nvPr/>
        </p:nvPicPr>
        <p:blipFill>
          <a:blip r:embed="rId6"/>
          <a:stretch>
            <a:fillRect/>
          </a:stretch>
        </p:blipFill>
        <p:spPr>
          <a:xfrm>
            <a:off x="5330144" y="4152532"/>
            <a:ext cx="2081606" cy="1774341"/>
          </a:xfrm>
          <a:prstGeom prst="rect">
            <a:avLst/>
          </a:prstGeom>
        </p:spPr>
      </p:pic>
      <p:pic>
        <p:nvPicPr>
          <p:cNvPr id="23" name="Picture 2" descr="A circuit board&#10;&#10;Description generated with very high confidence">
            <a:extLst>
              <a:ext uri="{FF2B5EF4-FFF2-40B4-BE49-F238E27FC236}">
                <a16:creationId xmlns:a16="http://schemas.microsoft.com/office/drawing/2014/main" id="{FB48F111-9DA7-42E7-8B0E-EFC513A7750F}"/>
              </a:ext>
            </a:extLst>
          </p:cNvPr>
          <p:cNvPicPr>
            <a:picLocks noChangeAspect="1"/>
          </p:cNvPicPr>
          <p:nvPr/>
        </p:nvPicPr>
        <p:blipFill>
          <a:blip r:embed="rId7"/>
          <a:stretch>
            <a:fillRect/>
          </a:stretch>
        </p:blipFill>
        <p:spPr>
          <a:xfrm>
            <a:off x="164334" y="2327979"/>
            <a:ext cx="2221142" cy="2221142"/>
          </a:xfrm>
          <a:prstGeom prst="rect">
            <a:avLst/>
          </a:prstGeom>
        </p:spPr>
      </p:pic>
      <p:pic>
        <p:nvPicPr>
          <p:cNvPr id="26" name="Picture 26" descr="A circuit board&#10;&#10;Description generated with very high confidence">
            <a:extLst>
              <a:ext uri="{FF2B5EF4-FFF2-40B4-BE49-F238E27FC236}">
                <a16:creationId xmlns:a16="http://schemas.microsoft.com/office/drawing/2014/main" id="{E376E133-48CD-4729-800C-9560128379AA}"/>
              </a:ext>
            </a:extLst>
          </p:cNvPr>
          <p:cNvPicPr>
            <a:picLocks noChangeAspect="1"/>
          </p:cNvPicPr>
          <p:nvPr/>
        </p:nvPicPr>
        <p:blipFill>
          <a:blip r:embed="rId8"/>
          <a:stretch>
            <a:fillRect/>
          </a:stretch>
        </p:blipFill>
        <p:spPr>
          <a:xfrm>
            <a:off x="8523659" y="2675080"/>
            <a:ext cx="3619633" cy="3597122"/>
          </a:xfrm>
          <a:prstGeom prst="rect">
            <a:avLst/>
          </a:prstGeom>
        </p:spPr>
      </p:pic>
      <p:sp>
        <p:nvSpPr>
          <p:cNvPr id="4" name="Slide Number Placeholder 3">
            <a:extLst>
              <a:ext uri="{FF2B5EF4-FFF2-40B4-BE49-F238E27FC236}">
                <a16:creationId xmlns:a16="http://schemas.microsoft.com/office/drawing/2014/main" id="{A05F3111-E146-4654-9218-038160656DFC}"/>
              </a:ext>
            </a:extLst>
          </p:cNvPr>
          <p:cNvSpPr>
            <a:spLocks noGrp="1"/>
          </p:cNvSpPr>
          <p:nvPr>
            <p:ph type="sldNum" sz="quarter" idx="12"/>
          </p:nvPr>
        </p:nvSpPr>
        <p:spPr/>
        <p:txBody>
          <a:bodyPr/>
          <a:lstStyle/>
          <a:p>
            <a:fld id="{85BB0354-37B1-4FDE-B29E-C84C8DC07E22}" type="slidenum">
              <a:rPr lang="en-US" smtClean="0"/>
              <a:t>48</a:t>
            </a:fld>
            <a:endParaRPr lang="en-US"/>
          </a:p>
        </p:txBody>
      </p:sp>
      <p:pic>
        <p:nvPicPr>
          <p:cNvPr id="2050" name="Picture 2" descr="Image result for hlk pm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347" y="2068409"/>
            <a:ext cx="2221283" cy="222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39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6ACB-E171-40CD-8163-4D88595FEF62}"/>
              </a:ext>
            </a:extLst>
          </p:cNvPr>
          <p:cNvSpPr>
            <a:spLocks noGrp="1"/>
          </p:cNvSpPr>
          <p:nvPr>
            <p:ph type="title"/>
          </p:nvPr>
        </p:nvSpPr>
        <p:spPr/>
        <p:txBody>
          <a:bodyPr/>
          <a:lstStyle/>
          <a:p>
            <a:pPr algn="ctr"/>
            <a:r>
              <a:rPr lang="en-US">
                <a:cs typeface="Calibri Light"/>
              </a:rPr>
              <a:t>ABET Outcomes</a:t>
            </a:r>
          </a:p>
        </p:txBody>
      </p:sp>
      <p:sp>
        <p:nvSpPr>
          <p:cNvPr id="3" name="Content Placeholder 2">
            <a:extLst>
              <a:ext uri="{FF2B5EF4-FFF2-40B4-BE49-F238E27FC236}">
                <a16:creationId xmlns:a16="http://schemas.microsoft.com/office/drawing/2014/main" id="{18674042-978F-4DD4-A236-3E5D8C5D5E76}"/>
              </a:ext>
            </a:extLst>
          </p:cNvPr>
          <p:cNvSpPr>
            <a:spLocks noGrp="1"/>
          </p:cNvSpPr>
          <p:nvPr>
            <p:ph idx="1"/>
          </p:nvPr>
        </p:nvSpPr>
        <p:spPr/>
        <p:txBody>
          <a:bodyPr vert="horz" lIns="0" tIns="45720" rIns="0" bIns="45720" rtlCol="0" anchor="t">
            <a:normAutofit fontScale="70000" lnSpcReduction="20000"/>
          </a:bodyPr>
          <a:lstStyle/>
          <a:p>
            <a:r>
              <a:rPr lang="en-US"/>
              <a:t>(a) An ability to apply knowledge of mathematics, science, and engineering</a:t>
            </a:r>
          </a:p>
          <a:p>
            <a:r>
              <a:rPr lang="en-US"/>
              <a:t>(b) An ability to design and conduct experiments, as well as to analyze and interpret data</a:t>
            </a:r>
          </a:p>
          <a:p>
            <a:r>
              <a:rPr lang="en-US"/>
              <a:t>(c) An ability to design a system, component, or process to meet desired needs within realistic constraints such as economic, environmental, social, political, ethical, health and safety, manufacturability, and sustainability</a:t>
            </a:r>
          </a:p>
          <a:p>
            <a:r>
              <a:rPr lang="en-US"/>
              <a:t>(d) An ability to function on multidisciplinary teams</a:t>
            </a:r>
          </a:p>
          <a:p>
            <a:r>
              <a:rPr lang="en-US"/>
              <a:t>(e) An ability to identify, formulate, and solve engineering problems</a:t>
            </a:r>
          </a:p>
          <a:p>
            <a:r>
              <a:rPr lang="en-US"/>
              <a:t>(f) An understanding of professional and ethical responsibility</a:t>
            </a:r>
          </a:p>
          <a:p>
            <a:r>
              <a:rPr lang="en-US"/>
              <a:t>(g) An ability to communicate effectively</a:t>
            </a:r>
          </a:p>
          <a:p>
            <a:r>
              <a:rPr lang="en-US"/>
              <a:t>(h) The broad education necessary to understand the impact of engineering solutions in a global, economic, environmental, and societal context</a:t>
            </a:r>
          </a:p>
          <a:p>
            <a:r>
              <a:rPr lang="en-US"/>
              <a:t>(i) A recognition of the need for, and an ability to engage in life-long learning</a:t>
            </a:r>
          </a:p>
          <a:p>
            <a:r>
              <a:rPr lang="en-US"/>
              <a:t>(j) A knowledge of contemporary issues</a:t>
            </a:r>
          </a:p>
          <a:p>
            <a:r>
              <a:rPr lang="en-US"/>
              <a:t>(k) An ability to use the techniques, skills, and modern engineering tools necessary for engineering practice.</a:t>
            </a:r>
          </a:p>
        </p:txBody>
      </p:sp>
      <p:pic>
        <p:nvPicPr>
          <p:cNvPr id="5" name="Picture 4"/>
          <p:cNvPicPr>
            <a:picLocks noChangeAspect="1"/>
          </p:cNvPicPr>
          <p:nvPr/>
        </p:nvPicPr>
        <p:blipFill>
          <a:blip r:embed="rId2"/>
          <a:stretch>
            <a:fillRect/>
          </a:stretch>
        </p:blipFill>
        <p:spPr>
          <a:xfrm>
            <a:off x="622762" y="286603"/>
            <a:ext cx="1145491" cy="1238369"/>
          </a:xfrm>
          <a:prstGeom prst="rect">
            <a:avLst/>
          </a:prstGeom>
        </p:spPr>
      </p:pic>
      <p:pic>
        <p:nvPicPr>
          <p:cNvPr id="1026" name="Picture 2" descr="https://www.umes.edu/uploadedImages/_DEPARTMENTS/About/Content/UnivES_w-rotunda_202-gray.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35407" y="326295"/>
            <a:ext cx="2106362" cy="115898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1D63650-D6CF-4625-A4A9-C91CD810535A}"/>
              </a:ext>
            </a:extLst>
          </p:cNvPr>
          <p:cNvSpPr>
            <a:spLocks noGrp="1"/>
          </p:cNvSpPr>
          <p:nvPr>
            <p:ph type="sldNum" sz="quarter" idx="12"/>
          </p:nvPr>
        </p:nvSpPr>
        <p:spPr/>
        <p:txBody>
          <a:bodyPr/>
          <a:lstStyle/>
          <a:p>
            <a:fld id="{85BB0354-37B1-4FDE-B29E-C84C8DC07E22}" type="slidenum">
              <a:rPr lang="en-US" smtClean="0"/>
              <a:t>49</a:t>
            </a:fld>
            <a:endParaRPr lang="en-US"/>
          </a:p>
        </p:txBody>
      </p:sp>
    </p:spTree>
    <p:extLst>
      <p:ext uri="{BB962C8B-B14F-4D97-AF65-F5344CB8AC3E}">
        <p14:creationId xmlns:p14="http://schemas.microsoft.com/office/powerpoint/2010/main" val="168538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AE66AD-2147-4D2D-A429-86C3271CB338}"/>
              </a:ext>
            </a:extLst>
          </p:cNvPr>
          <p:cNvSpPr>
            <a:spLocks noGrp="1"/>
          </p:cNvSpPr>
          <p:nvPr>
            <p:ph type="title"/>
          </p:nvPr>
        </p:nvSpPr>
        <p:spPr>
          <a:xfrm>
            <a:off x="492370" y="605896"/>
            <a:ext cx="3084844" cy="5646208"/>
          </a:xfrm>
        </p:spPr>
        <p:txBody>
          <a:bodyPr anchor="ctr">
            <a:normAutofit/>
          </a:bodyPr>
          <a:lstStyle/>
          <a:p>
            <a:pPr algn="ctr"/>
            <a:r>
              <a:rPr lang="en-US" sz="3600">
                <a:solidFill>
                  <a:srgbClr val="FFFFFF"/>
                </a:solidFill>
              </a:rPr>
              <a:t>Objective</a:t>
            </a:r>
            <a:endParaRPr lang="en-US"/>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3A398D3-C71B-45C9-98D5-673EC7FEE6B2}"/>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en-US" sz="3200"/>
              <a:t>The objective of this project is to design a</a:t>
            </a:r>
            <a:r>
              <a:rPr lang="en-US" sz="3200">
                <a:cs typeface="Calibri"/>
              </a:rPr>
              <a:t> voice-controlled system that will allow a user to control appliances with spoken commands, as well as an open/close system that will notify users if the door, window, etc. is open</a:t>
            </a:r>
          </a:p>
        </p:txBody>
      </p:sp>
      <p:sp>
        <p:nvSpPr>
          <p:cNvPr id="5" name="Slide Number Placeholder 4">
            <a:extLst>
              <a:ext uri="{FF2B5EF4-FFF2-40B4-BE49-F238E27FC236}">
                <a16:creationId xmlns:a16="http://schemas.microsoft.com/office/drawing/2014/main" id="{E8AD60EE-BE96-4C24-9ADE-28A94FAB8365}"/>
              </a:ext>
            </a:extLst>
          </p:cNvPr>
          <p:cNvSpPr>
            <a:spLocks noGrp="1"/>
          </p:cNvSpPr>
          <p:nvPr>
            <p:ph type="sldNum" sz="quarter" idx="12"/>
          </p:nvPr>
        </p:nvSpPr>
        <p:spPr/>
        <p:txBody>
          <a:bodyPr/>
          <a:lstStyle/>
          <a:p>
            <a:fld id="{85BB0354-37B1-4FDE-B29E-C84C8DC07E22}" type="slidenum">
              <a:rPr lang="en-US" smtClean="0"/>
              <a:t>5</a:t>
            </a:fld>
            <a:endParaRPr lang="en-US"/>
          </a:p>
        </p:txBody>
      </p:sp>
    </p:spTree>
    <p:extLst>
      <p:ext uri="{BB962C8B-B14F-4D97-AF65-F5344CB8AC3E}">
        <p14:creationId xmlns:p14="http://schemas.microsoft.com/office/powerpoint/2010/main" val="855061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AA9F-719C-4B15-982A-3ECCF80B4809}"/>
              </a:ext>
            </a:extLst>
          </p:cNvPr>
          <p:cNvSpPr>
            <a:spLocks noGrp="1"/>
          </p:cNvSpPr>
          <p:nvPr>
            <p:ph type="title"/>
          </p:nvPr>
        </p:nvSpPr>
        <p:spPr/>
        <p:txBody>
          <a:bodyPr/>
          <a:lstStyle/>
          <a:p>
            <a:r>
              <a:rPr lang="en-US">
                <a:cs typeface="Calibri Light"/>
              </a:rPr>
              <a:t>Acknowledgements</a:t>
            </a:r>
            <a:endParaRPr lang="en-US"/>
          </a:p>
        </p:txBody>
      </p:sp>
      <p:sp>
        <p:nvSpPr>
          <p:cNvPr id="3" name="Content Placeholder 2">
            <a:extLst>
              <a:ext uri="{FF2B5EF4-FFF2-40B4-BE49-F238E27FC236}">
                <a16:creationId xmlns:a16="http://schemas.microsoft.com/office/drawing/2014/main" id="{0189A1E6-7F73-4F42-AB91-5E25CE6412C4}"/>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
            </a:pPr>
            <a:r>
              <a:rPr lang="en-US">
                <a:cs typeface="Calibri"/>
              </a:rPr>
              <a:t>Dr. Alvernon Walker – Electrical Engineering Professor </a:t>
            </a:r>
            <a:endParaRPr lang="en-US"/>
          </a:p>
          <a:p>
            <a:pPr>
              <a:buFont typeface="Wingdings" panose="020F0502020204030204" pitchFamily="34" charset="0"/>
              <a:buChar char="§"/>
            </a:pPr>
            <a:r>
              <a:rPr lang="en-US">
                <a:cs typeface="Calibri"/>
              </a:rPr>
              <a:t>Justin Derickson – Electrical Engineering Student </a:t>
            </a:r>
          </a:p>
          <a:p>
            <a:pPr>
              <a:buFont typeface="Wingdings" panose="020F0502020204030204" pitchFamily="34" charset="0"/>
              <a:buChar char="§"/>
            </a:pPr>
            <a:r>
              <a:rPr lang="en-US">
                <a:cs typeface="Calibri"/>
              </a:rPr>
              <a:t>Nathan Bane – Electrical Engineering Student </a:t>
            </a:r>
          </a:p>
          <a:p>
            <a:pPr>
              <a:buFont typeface="Wingdings" panose="020F0502020204030204" pitchFamily="34" charset="0"/>
              <a:buChar char="§"/>
            </a:pPr>
            <a:r>
              <a:rPr lang="en-US">
                <a:cs typeface="Calibri"/>
              </a:rPr>
              <a:t>Christopher Blanks – Electrical Engineering Student </a:t>
            </a:r>
          </a:p>
          <a:p>
            <a:pPr>
              <a:buFont typeface="Wingdings" panose="020F0502020204030204" pitchFamily="34" charset="0"/>
              <a:buChar char="§"/>
            </a:pPr>
            <a:r>
              <a:rPr lang="en-US">
                <a:cs typeface="Calibri"/>
              </a:rPr>
              <a:t>Joshua Orebiyi – Mechanical Engineering Student </a:t>
            </a:r>
          </a:p>
          <a:p>
            <a:pPr>
              <a:buFont typeface="Wingdings" panose="020F0502020204030204" pitchFamily="34" charset="0"/>
              <a:buChar char="§"/>
            </a:pPr>
            <a:r>
              <a:rPr lang="en-US">
                <a:cs typeface="Calibri"/>
              </a:rPr>
              <a:t>Tochi Chukwu – Mechanical Engineering Student</a:t>
            </a:r>
          </a:p>
        </p:txBody>
      </p:sp>
      <p:sp>
        <p:nvSpPr>
          <p:cNvPr id="4" name="Slide Number Placeholder 3">
            <a:extLst>
              <a:ext uri="{FF2B5EF4-FFF2-40B4-BE49-F238E27FC236}">
                <a16:creationId xmlns:a16="http://schemas.microsoft.com/office/drawing/2014/main" id="{F74E6441-3B5A-4CA0-978B-CAF345B8A0A8}"/>
              </a:ext>
            </a:extLst>
          </p:cNvPr>
          <p:cNvSpPr>
            <a:spLocks noGrp="1"/>
          </p:cNvSpPr>
          <p:nvPr>
            <p:ph type="sldNum" sz="quarter" idx="12"/>
          </p:nvPr>
        </p:nvSpPr>
        <p:spPr/>
        <p:txBody>
          <a:bodyPr/>
          <a:lstStyle/>
          <a:p>
            <a:fld id="{85BB0354-37B1-4FDE-B29E-C84C8DC07E22}" type="slidenum">
              <a:rPr lang="en-US" smtClean="0"/>
              <a:t>50</a:t>
            </a:fld>
            <a:endParaRPr lang="en-US"/>
          </a:p>
        </p:txBody>
      </p:sp>
    </p:spTree>
    <p:extLst>
      <p:ext uri="{BB962C8B-B14F-4D97-AF65-F5344CB8AC3E}">
        <p14:creationId xmlns:p14="http://schemas.microsoft.com/office/powerpoint/2010/main" val="2899836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51C9-08AE-491B-8FA1-8C710DD63DCD}"/>
              </a:ext>
            </a:extLst>
          </p:cNvPr>
          <p:cNvSpPr>
            <a:spLocks noGrp="1"/>
          </p:cNvSpPr>
          <p:nvPr>
            <p:ph type="title"/>
          </p:nvPr>
        </p:nvSpPr>
        <p:spPr/>
        <p:txBody>
          <a:bodyPr/>
          <a:lstStyle/>
          <a:p>
            <a:r>
              <a:rPr lang="en-US">
                <a:cs typeface="Calibri Light"/>
              </a:rPr>
              <a:t>Conclusion</a:t>
            </a:r>
            <a:endParaRPr lang="en-US"/>
          </a:p>
        </p:txBody>
      </p:sp>
      <p:sp>
        <p:nvSpPr>
          <p:cNvPr id="3" name="Content Placeholder 2">
            <a:extLst>
              <a:ext uri="{FF2B5EF4-FFF2-40B4-BE49-F238E27FC236}">
                <a16:creationId xmlns:a16="http://schemas.microsoft.com/office/drawing/2014/main" id="{EEB22113-5C50-4E83-94FB-1548C1008E78}"/>
              </a:ext>
            </a:extLst>
          </p:cNvPr>
          <p:cNvSpPr>
            <a:spLocks noGrp="1"/>
          </p:cNvSpPr>
          <p:nvPr>
            <p:ph idx="1"/>
          </p:nvPr>
        </p:nvSpPr>
        <p:spPr/>
        <p:txBody>
          <a:bodyPr vert="horz" lIns="0" tIns="45720" rIns="0" bIns="45720" rtlCol="0" anchor="t">
            <a:normAutofit/>
          </a:bodyPr>
          <a:lstStyle/>
          <a:p>
            <a:pPr>
              <a:lnSpc>
                <a:spcPct val="150000"/>
              </a:lnSpc>
              <a:buFont typeface="Arial" panose="020F0502020204030204" pitchFamily="34" charset="0"/>
              <a:buChar char="•"/>
            </a:pPr>
            <a:r>
              <a:rPr lang="en-US">
                <a:cs typeface="Calibri" panose="020F0502020204030204"/>
              </a:rPr>
              <a:t>Throughout conducting this project, we have learned technical skills like the PCB design process. Also how cloud computing works with AWS Lambda and the different REST HTTP methods that were required to complete our project. We also learned that success does not come without failure. There were several times during this project that things did not go according to the plan that we set. We were forced to find alternative solutions to counter each problem.</a:t>
            </a:r>
          </a:p>
        </p:txBody>
      </p:sp>
      <p:sp>
        <p:nvSpPr>
          <p:cNvPr id="4" name="Slide Number Placeholder 3">
            <a:extLst>
              <a:ext uri="{FF2B5EF4-FFF2-40B4-BE49-F238E27FC236}">
                <a16:creationId xmlns:a16="http://schemas.microsoft.com/office/drawing/2014/main" id="{74E08CF6-4F81-42AD-A2C7-C1A681199BEA}"/>
              </a:ext>
            </a:extLst>
          </p:cNvPr>
          <p:cNvSpPr>
            <a:spLocks noGrp="1"/>
          </p:cNvSpPr>
          <p:nvPr>
            <p:ph type="sldNum" sz="quarter" idx="12"/>
          </p:nvPr>
        </p:nvSpPr>
        <p:spPr/>
        <p:txBody>
          <a:bodyPr/>
          <a:lstStyle/>
          <a:p>
            <a:fld id="{85BB0354-37B1-4FDE-B29E-C84C8DC07E22}" type="slidenum">
              <a:rPr lang="en-US" smtClean="0"/>
              <a:t>51</a:t>
            </a:fld>
            <a:endParaRPr lang="en-US"/>
          </a:p>
        </p:txBody>
      </p:sp>
    </p:spTree>
    <p:extLst>
      <p:ext uri="{BB962C8B-B14F-4D97-AF65-F5344CB8AC3E}">
        <p14:creationId xmlns:p14="http://schemas.microsoft.com/office/powerpoint/2010/main" val="1159360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220309" y="2743200"/>
            <a:ext cx="4158762" cy="1107996"/>
          </a:xfrm>
          <a:prstGeom prst="rect">
            <a:avLst/>
          </a:prstGeom>
          <a:noFill/>
        </p:spPr>
        <p:txBody>
          <a:bodyPr wrap="square" rtlCol="0">
            <a:spAutoFit/>
          </a:bodyPr>
          <a:lstStyle/>
          <a:p>
            <a:r>
              <a:rPr lang="en-US" sz="6600"/>
              <a:t>Thank You!</a:t>
            </a:r>
          </a:p>
        </p:txBody>
      </p:sp>
      <p:sp>
        <p:nvSpPr>
          <p:cNvPr id="4" name="Slide Number Placeholder 3">
            <a:extLst>
              <a:ext uri="{FF2B5EF4-FFF2-40B4-BE49-F238E27FC236}">
                <a16:creationId xmlns:a16="http://schemas.microsoft.com/office/drawing/2014/main" id="{A6015A7E-DA66-4D23-B849-BBF26F9ACF33}"/>
              </a:ext>
            </a:extLst>
          </p:cNvPr>
          <p:cNvSpPr>
            <a:spLocks noGrp="1"/>
          </p:cNvSpPr>
          <p:nvPr>
            <p:ph type="sldNum" sz="quarter" idx="12"/>
          </p:nvPr>
        </p:nvSpPr>
        <p:spPr/>
        <p:txBody>
          <a:bodyPr/>
          <a:lstStyle/>
          <a:p>
            <a:fld id="{85BB0354-37B1-4FDE-B29E-C84C8DC07E22}" type="slidenum">
              <a:rPr lang="en-US" smtClean="0"/>
              <a:t>52</a:t>
            </a:fld>
            <a:endParaRPr lang="en-US"/>
          </a:p>
        </p:txBody>
      </p:sp>
    </p:spTree>
    <p:extLst>
      <p:ext uri="{BB962C8B-B14F-4D97-AF65-F5344CB8AC3E}">
        <p14:creationId xmlns:p14="http://schemas.microsoft.com/office/powerpoint/2010/main" val="160343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ECF0FC6-D57B-48B6-9036-F4FFD91A4B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DA297-8AC2-450E-9DBD-26E8334FBF44}"/>
              </a:ext>
            </a:extLst>
          </p:cNvPr>
          <p:cNvSpPr>
            <a:spLocks noGrp="1"/>
          </p:cNvSpPr>
          <p:nvPr>
            <p:ph type="title"/>
          </p:nvPr>
        </p:nvSpPr>
        <p:spPr>
          <a:xfrm>
            <a:off x="990932" y="286603"/>
            <a:ext cx="6750987" cy="1450757"/>
          </a:xfrm>
        </p:spPr>
        <p:txBody>
          <a:bodyPr>
            <a:normAutofit/>
          </a:bodyPr>
          <a:lstStyle/>
          <a:p>
            <a:pPr algn="ctr"/>
            <a:r>
              <a:rPr lang="en-US">
                <a:solidFill>
                  <a:schemeClr val="accent2"/>
                </a:solidFill>
                <a:cs typeface="Calibri Light"/>
              </a:rPr>
              <a:t>Design Requirements</a:t>
            </a:r>
          </a:p>
        </p:txBody>
      </p:sp>
      <p:sp>
        <p:nvSpPr>
          <p:cNvPr id="3" name="Content Placeholder 2">
            <a:extLst>
              <a:ext uri="{FF2B5EF4-FFF2-40B4-BE49-F238E27FC236}">
                <a16:creationId xmlns:a16="http://schemas.microsoft.com/office/drawing/2014/main" id="{8E432F10-35D6-4670-9259-B36954639179}"/>
              </a:ext>
            </a:extLst>
          </p:cNvPr>
          <p:cNvSpPr>
            <a:spLocks noGrp="1"/>
          </p:cNvSpPr>
          <p:nvPr>
            <p:ph idx="1"/>
          </p:nvPr>
        </p:nvSpPr>
        <p:spPr>
          <a:xfrm>
            <a:off x="1044204" y="2023962"/>
            <a:ext cx="6697715" cy="3845131"/>
          </a:xfrm>
        </p:spPr>
        <p:txBody>
          <a:bodyPr vert="horz" lIns="0" tIns="45720" rIns="0" bIns="45720" rtlCol="0" anchor="t">
            <a:normAutofit/>
          </a:bodyPr>
          <a:lstStyle/>
          <a:p>
            <a:pPr marL="457200" indent="-457200">
              <a:buAutoNum type="arabicPeriod"/>
            </a:pPr>
            <a:r>
              <a:rPr lang="en-US">
                <a:solidFill>
                  <a:srgbClr val="404040"/>
                </a:solidFill>
                <a:cs typeface="Calibri"/>
              </a:rPr>
              <a:t>Lights (Lamp) will be controlled by voice</a:t>
            </a:r>
            <a:endParaRPr lang="en-US">
              <a:cs typeface="Calibri"/>
            </a:endParaRPr>
          </a:p>
          <a:p>
            <a:pPr marL="457200" indent="-457200">
              <a:buAutoNum type="arabicPeriod"/>
            </a:pPr>
            <a:r>
              <a:rPr lang="en-US">
                <a:solidFill>
                  <a:srgbClr val="404040"/>
                </a:solidFill>
                <a:cs typeface="Calibri"/>
              </a:rPr>
              <a:t>Temperature functions will be controlled by voice</a:t>
            </a:r>
            <a:endParaRPr lang="en-US"/>
          </a:p>
          <a:p>
            <a:pPr marL="457200" indent="-457200">
              <a:buAutoNum type="arabicPeriod"/>
            </a:pPr>
            <a:r>
              <a:rPr lang="en-US">
                <a:solidFill>
                  <a:srgbClr val="404040"/>
                </a:solidFill>
                <a:cs typeface="Calibri"/>
              </a:rPr>
              <a:t>Television functions will be controlled by voice</a:t>
            </a:r>
            <a:endParaRPr lang="en-US">
              <a:cs typeface="Calibri"/>
            </a:endParaRPr>
          </a:p>
          <a:p>
            <a:pPr marL="457200" indent="-457200">
              <a:buAutoNum type="arabicPeriod"/>
            </a:pPr>
            <a:r>
              <a:rPr lang="en-US">
                <a:solidFill>
                  <a:srgbClr val="404040"/>
                </a:solidFill>
                <a:cs typeface="Calibri"/>
              </a:rPr>
              <a:t>User will be notified with front door is opened</a:t>
            </a:r>
            <a:endParaRPr lang="en-US">
              <a:solidFill>
                <a:srgbClr val="010000"/>
              </a:solidFill>
              <a:cs typeface="Calibri"/>
            </a:endParaRPr>
          </a:p>
          <a:p>
            <a:pPr marL="457200" indent="-457200">
              <a:buAutoNum type="arabicPeriod"/>
            </a:pPr>
            <a:r>
              <a:rPr lang="en-US">
                <a:solidFill>
                  <a:srgbClr val="404040"/>
                </a:solidFill>
                <a:cs typeface="Calibri"/>
              </a:rPr>
              <a:t>Current &amp; target temperature as well as unit setting will be displayed </a:t>
            </a:r>
          </a:p>
          <a:p>
            <a:pPr marL="0" indent="0">
              <a:buNone/>
            </a:pPr>
            <a:endParaRPr lang="en-US">
              <a:solidFill>
                <a:srgbClr val="404040"/>
              </a:solidFill>
              <a:cs typeface="Calibri"/>
            </a:endParaRPr>
          </a:p>
          <a:p>
            <a:pPr marL="457200" indent="-457200">
              <a:buAutoNum type="arabicPeriod"/>
            </a:pPr>
            <a:endParaRPr lang="en-US">
              <a:solidFill>
                <a:srgbClr val="404040"/>
              </a:solidFill>
              <a:cs typeface="Calibri"/>
            </a:endParaRPr>
          </a:p>
          <a:p>
            <a:pPr marL="0" indent="0">
              <a:buNone/>
            </a:pPr>
            <a:endParaRPr lang="en-US">
              <a:solidFill>
                <a:srgbClr val="404040"/>
              </a:solidFill>
              <a:cs typeface="Calibri"/>
            </a:endParaRPr>
          </a:p>
          <a:p>
            <a:pPr marL="457200" indent="-457200">
              <a:buFont typeface="Calibri" panose="020F0502020204030204" pitchFamily="34" charset="0"/>
              <a:buAutoNum type="arabicPeriod"/>
            </a:pPr>
            <a:endParaRPr lang="en-US">
              <a:solidFill>
                <a:srgbClr val="010000"/>
              </a:solidFill>
              <a:cs typeface="Calibri"/>
            </a:endParaRPr>
          </a:p>
          <a:p>
            <a:pPr>
              <a:buFont typeface="Wingdings" panose="020F0502020204030204" pitchFamily="34" charset="0"/>
              <a:buChar char="§"/>
            </a:pPr>
            <a:endParaRPr lang="en-US">
              <a:solidFill>
                <a:srgbClr val="010000"/>
              </a:solidFill>
              <a:cs typeface="Calibri"/>
            </a:endParaRPr>
          </a:p>
          <a:p>
            <a:pPr>
              <a:buFont typeface="Wingdings" panose="020F0502020204030204" pitchFamily="34" charset="0"/>
              <a:buChar char="§"/>
            </a:pPr>
            <a:endParaRPr lang="en-US">
              <a:solidFill>
                <a:srgbClr val="010000"/>
              </a:solidFill>
              <a:cs typeface="Calibri"/>
            </a:endParaRPr>
          </a:p>
          <a:p>
            <a:pPr>
              <a:buFont typeface="Wingdings" panose="020F0502020204030204" pitchFamily="34" charset="0"/>
              <a:buChar char="§"/>
            </a:pPr>
            <a:endParaRPr lang="en-US">
              <a:solidFill>
                <a:srgbClr val="010000"/>
              </a:solidFill>
              <a:cs typeface="Calibri"/>
            </a:endParaRPr>
          </a:p>
          <a:p>
            <a:pPr>
              <a:buFont typeface="Wingdings" panose="020F0502020204030204" pitchFamily="34" charset="0"/>
              <a:buChar char="v"/>
            </a:pPr>
            <a:endParaRPr lang="en-US">
              <a:solidFill>
                <a:srgbClr val="404040"/>
              </a:solidFill>
              <a:cs typeface="Calibri"/>
            </a:endParaRPr>
          </a:p>
        </p:txBody>
      </p:sp>
      <p:sp>
        <p:nvSpPr>
          <p:cNvPr id="19" name="Rectangle 18">
            <a:extLst>
              <a:ext uri="{FF2B5EF4-FFF2-40B4-BE49-F238E27FC236}">
                <a16:creationId xmlns:a16="http://schemas.microsoft.com/office/drawing/2014/main" id="{717A211C-5863-4303-AC3D-AEBFDF6D6A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87519CD-2FFF-42E3-BB0C-FEAA828BA5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3F9D1E37-D4B3-4233-81A8-C402006CF504}"/>
              </a:ext>
            </a:extLst>
          </p:cNvPr>
          <p:cNvSpPr>
            <a:spLocks noGrp="1"/>
          </p:cNvSpPr>
          <p:nvPr>
            <p:ph type="sldNum" sz="quarter" idx="12"/>
          </p:nvPr>
        </p:nvSpPr>
        <p:spPr/>
        <p:txBody>
          <a:bodyPr/>
          <a:lstStyle/>
          <a:p>
            <a:fld id="{85BB0354-37B1-4FDE-B29E-C84C8DC07E22}" type="slidenum">
              <a:rPr lang="en-US" smtClean="0"/>
              <a:t>6</a:t>
            </a:fld>
            <a:endParaRPr lang="en-US"/>
          </a:p>
        </p:txBody>
      </p:sp>
    </p:spTree>
    <p:extLst>
      <p:ext uri="{BB962C8B-B14F-4D97-AF65-F5344CB8AC3E}">
        <p14:creationId xmlns:p14="http://schemas.microsoft.com/office/powerpoint/2010/main" val="1530388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ECF0FC6-D57B-48B6-9036-F4FFD91A4B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AD2A4-090C-44D4-B376-E9D0E29B2446}"/>
              </a:ext>
            </a:extLst>
          </p:cNvPr>
          <p:cNvSpPr>
            <a:spLocks noGrp="1"/>
          </p:cNvSpPr>
          <p:nvPr>
            <p:ph type="title"/>
          </p:nvPr>
        </p:nvSpPr>
        <p:spPr>
          <a:xfrm>
            <a:off x="990932" y="286603"/>
            <a:ext cx="6750987" cy="1450757"/>
          </a:xfrm>
        </p:spPr>
        <p:txBody>
          <a:bodyPr>
            <a:normAutofit/>
          </a:bodyPr>
          <a:lstStyle/>
          <a:p>
            <a:pPr algn="ctr"/>
            <a:r>
              <a:rPr lang="en-US">
                <a:solidFill>
                  <a:schemeClr val="accent2"/>
                </a:solidFill>
                <a:cs typeface="Calibri Light"/>
              </a:rPr>
              <a:t>Design Constraints</a:t>
            </a:r>
          </a:p>
        </p:txBody>
      </p:sp>
      <p:sp>
        <p:nvSpPr>
          <p:cNvPr id="3" name="Content Placeholder 2">
            <a:extLst>
              <a:ext uri="{FF2B5EF4-FFF2-40B4-BE49-F238E27FC236}">
                <a16:creationId xmlns:a16="http://schemas.microsoft.com/office/drawing/2014/main" id="{D1B2BD6B-5EC0-4572-AD66-40FAEBBFCC13}"/>
              </a:ext>
            </a:extLst>
          </p:cNvPr>
          <p:cNvSpPr>
            <a:spLocks noGrp="1"/>
          </p:cNvSpPr>
          <p:nvPr>
            <p:ph idx="1"/>
          </p:nvPr>
        </p:nvSpPr>
        <p:spPr>
          <a:xfrm>
            <a:off x="1044204" y="2023962"/>
            <a:ext cx="6697715" cy="3845131"/>
          </a:xfrm>
        </p:spPr>
        <p:txBody>
          <a:bodyPr vert="horz" lIns="0" tIns="45720" rIns="0" bIns="45720" rtlCol="0" anchor="t">
            <a:normAutofit/>
          </a:bodyPr>
          <a:lstStyle/>
          <a:p>
            <a:pPr marL="457200" indent="-457200">
              <a:buAutoNum type="arabicPeriod"/>
            </a:pPr>
            <a:r>
              <a:rPr lang="en-US">
                <a:cs typeface="Calibri"/>
              </a:rPr>
              <a:t>Internet connectivity is required due to the use of IoT devices</a:t>
            </a:r>
          </a:p>
          <a:p>
            <a:pPr marL="457200" indent="-457200">
              <a:buFont typeface="Calibri" panose="020F0502020204030204" pitchFamily="34" charset="0"/>
              <a:buAutoNum type="arabicPeriod"/>
            </a:pPr>
            <a:r>
              <a:rPr lang="en-US">
                <a:solidFill>
                  <a:srgbClr val="404040"/>
                </a:solidFill>
                <a:cs typeface="Calibri"/>
              </a:rPr>
              <a:t>AVS (Alexa Voice Services) for voice control capability</a:t>
            </a:r>
          </a:p>
          <a:p>
            <a:pPr marL="457200" indent="-457200">
              <a:buFont typeface="Calibri" panose="020F0502020204030204" pitchFamily="34" charset="0"/>
              <a:buAutoNum type="arabicPeriod"/>
            </a:pPr>
            <a:r>
              <a:rPr lang="en-US">
                <a:cs typeface="Calibri"/>
              </a:rPr>
              <a:t>$250 Budget</a:t>
            </a:r>
          </a:p>
          <a:p>
            <a:pPr marL="0" indent="0">
              <a:buNone/>
            </a:pPr>
            <a:endParaRPr lang="en-US">
              <a:cs typeface="Calibri"/>
            </a:endParaRPr>
          </a:p>
        </p:txBody>
      </p:sp>
      <p:sp>
        <p:nvSpPr>
          <p:cNvPr id="19" name="Rectangle 18">
            <a:extLst>
              <a:ext uri="{FF2B5EF4-FFF2-40B4-BE49-F238E27FC236}">
                <a16:creationId xmlns:a16="http://schemas.microsoft.com/office/drawing/2014/main" id="{717A211C-5863-4303-AC3D-AEBFDF6D6A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087519CD-2FFF-42E3-BB0C-FEAA828BA5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64D5A267-9827-4A2B-932A-392480B6C6C7}"/>
              </a:ext>
            </a:extLst>
          </p:cNvPr>
          <p:cNvSpPr>
            <a:spLocks noGrp="1"/>
          </p:cNvSpPr>
          <p:nvPr>
            <p:ph type="sldNum" sz="quarter" idx="12"/>
          </p:nvPr>
        </p:nvSpPr>
        <p:spPr/>
        <p:txBody>
          <a:bodyPr/>
          <a:lstStyle/>
          <a:p>
            <a:fld id="{85BB0354-37B1-4FDE-B29E-C84C8DC07E22}" type="slidenum">
              <a:rPr lang="en-US" smtClean="0"/>
              <a:t>7</a:t>
            </a:fld>
            <a:endParaRPr lang="en-US"/>
          </a:p>
        </p:txBody>
      </p:sp>
    </p:spTree>
    <p:extLst>
      <p:ext uri="{BB962C8B-B14F-4D97-AF65-F5344CB8AC3E}">
        <p14:creationId xmlns:p14="http://schemas.microsoft.com/office/powerpoint/2010/main" val="133786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EAEA-850D-4E34-8031-C1542813400B}"/>
              </a:ext>
            </a:extLst>
          </p:cNvPr>
          <p:cNvSpPr>
            <a:spLocks noGrp="1"/>
          </p:cNvSpPr>
          <p:nvPr>
            <p:ph type="title"/>
          </p:nvPr>
        </p:nvSpPr>
        <p:spPr/>
        <p:txBody>
          <a:bodyPr/>
          <a:lstStyle/>
          <a:p>
            <a:pPr algn="ctr"/>
            <a:r>
              <a:rPr lang="en-US">
                <a:cs typeface="Calibri Light"/>
              </a:rPr>
              <a:t>Design Method</a:t>
            </a:r>
          </a:p>
        </p:txBody>
      </p:sp>
      <p:graphicFrame>
        <p:nvGraphicFramePr>
          <p:cNvPr id="4" name="Diagram 4">
            <a:extLst>
              <a:ext uri="{FF2B5EF4-FFF2-40B4-BE49-F238E27FC236}">
                <a16:creationId xmlns:a16="http://schemas.microsoft.com/office/drawing/2014/main" id="{C4D42B4A-19A1-4306-B3BB-574379421E16}"/>
              </a:ext>
            </a:extLst>
          </p:cNvPr>
          <p:cNvGraphicFramePr>
            <a:graphicFrameLocks noGrp="1"/>
          </p:cNvGraphicFramePr>
          <p:nvPr>
            <p:ph idx="1"/>
            <p:extLst>
              <p:ext uri="{D42A27DB-BD31-4B8C-83A1-F6EECF244321}">
                <p14:modId xmlns:p14="http://schemas.microsoft.com/office/powerpoint/2010/main" val="3632665910"/>
              </p:ext>
            </p:extLst>
          </p:nvPr>
        </p:nvGraphicFramePr>
        <p:xfrm>
          <a:off x="773690" y="1880899"/>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175E83E5-B690-41E1-A6E3-18E6263DB0C7}"/>
              </a:ext>
            </a:extLst>
          </p:cNvPr>
          <p:cNvSpPr>
            <a:spLocks noGrp="1"/>
          </p:cNvSpPr>
          <p:nvPr>
            <p:ph type="sldNum" sz="quarter" idx="12"/>
          </p:nvPr>
        </p:nvSpPr>
        <p:spPr/>
        <p:txBody>
          <a:bodyPr/>
          <a:lstStyle/>
          <a:p>
            <a:fld id="{85BB0354-37B1-4FDE-B29E-C84C8DC07E22}" type="slidenum">
              <a:rPr lang="en-US" smtClean="0"/>
              <a:t>8</a:t>
            </a:fld>
            <a:endParaRPr lang="en-US"/>
          </a:p>
        </p:txBody>
      </p:sp>
    </p:spTree>
    <p:extLst>
      <p:ext uri="{BB962C8B-B14F-4D97-AF65-F5344CB8AC3E}">
        <p14:creationId xmlns:p14="http://schemas.microsoft.com/office/powerpoint/2010/main" val="2200061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CFCD50F-4BF3-4733-BD42-5567080A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6307C-67A1-4DF2-A238-DCB5CAEC99BB}"/>
              </a:ext>
            </a:extLst>
          </p:cNvPr>
          <p:cNvSpPr>
            <a:spLocks noGrp="1"/>
          </p:cNvSpPr>
          <p:nvPr>
            <p:ph type="title"/>
          </p:nvPr>
        </p:nvSpPr>
        <p:spPr>
          <a:xfrm>
            <a:off x="6728459" y="634946"/>
            <a:ext cx="4821283" cy="1450757"/>
          </a:xfrm>
        </p:spPr>
        <p:txBody>
          <a:bodyPr>
            <a:normAutofit/>
          </a:bodyPr>
          <a:lstStyle/>
          <a:p>
            <a:r>
              <a:rPr lang="en-US">
                <a:cs typeface="Calibri Light"/>
              </a:rPr>
              <a:t>System Description</a:t>
            </a:r>
          </a:p>
        </p:txBody>
      </p:sp>
      <p:sp>
        <p:nvSpPr>
          <p:cNvPr id="32" name="Rectangle 31">
            <a:extLst>
              <a:ext uri="{FF2B5EF4-FFF2-40B4-BE49-F238E27FC236}">
                <a16:creationId xmlns:a16="http://schemas.microsoft.com/office/drawing/2014/main" id="{97C2466A-2320-4205-BDC2-056CD8BC2C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 close up of text on a white background&#10;&#10;Description generated with very high confidence">
            <a:extLst>
              <a:ext uri="{FF2B5EF4-FFF2-40B4-BE49-F238E27FC236}">
                <a16:creationId xmlns:a16="http://schemas.microsoft.com/office/drawing/2014/main" id="{823DC5D3-2DFB-4004-8D13-F48F3AB9A063}"/>
              </a:ext>
            </a:extLst>
          </p:cNvPr>
          <p:cNvPicPr>
            <a:picLocks noChangeAspect="1"/>
          </p:cNvPicPr>
          <p:nvPr/>
        </p:nvPicPr>
        <p:blipFill>
          <a:blip r:embed="rId2"/>
          <a:stretch>
            <a:fillRect/>
          </a:stretch>
        </p:blipFill>
        <p:spPr>
          <a:xfrm>
            <a:off x="458336" y="1047726"/>
            <a:ext cx="2784700" cy="1956251"/>
          </a:xfrm>
          <a:prstGeom prst="rect">
            <a:avLst/>
          </a:prstGeom>
        </p:spPr>
      </p:pic>
      <p:sp>
        <p:nvSpPr>
          <p:cNvPr id="34" name="Rectangle 33">
            <a:extLst>
              <a:ext uri="{FF2B5EF4-FFF2-40B4-BE49-F238E27FC236}">
                <a16:creationId xmlns:a16="http://schemas.microsoft.com/office/drawing/2014/main" id="{C24F77B6-3AFC-4981-A39A-15994073E1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622A300-A12E-4C3D-A574-71AFFA8F2B5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7D21A87-2874-4438-84BA-E02F7C6327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B0A69F5-520C-404C-9614-071AAE1387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664752" y="3167396"/>
            <a:ext cx="2295082" cy="2100000"/>
          </a:xfrm>
          <a:prstGeom prst="rect">
            <a:avLst/>
          </a:prstGeom>
        </p:spPr>
      </p:pic>
      <p:sp>
        <p:nvSpPr>
          <p:cNvPr id="3" name="Content Placeholder 2">
            <a:extLst>
              <a:ext uri="{FF2B5EF4-FFF2-40B4-BE49-F238E27FC236}">
                <a16:creationId xmlns:a16="http://schemas.microsoft.com/office/drawing/2014/main" id="{4784CC6E-11A4-407F-93D6-8AB354080842}"/>
              </a:ext>
            </a:extLst>
          </p:cNvPr>
          <p:cNvSpPr>
            <a:spLocks noGrp="1"/>
          </p:cNvSpPr>
          <p:nvPr>
            <p:ph idx="1"/>
          </p:nvPr>
        </p:nvSpPr>
        <p:spPr>
          <a:xfrm>
            <a:off x="6728459" y="2198914"/>
            <a:ext cx="4821283" cy="3670180"/>
          </a:xfrm>
        </p:spPr>
        <p:txBody>
          <a:bodyPr vert="horz" lIns="0" tIns="45720" rIns="0" bIns="45720" rtlCol="0" anchor="t">
            <a:noAutofit/>
          </a:bodyPr>
          <a:lstStyle/>
          <a:p>
            <a:r>
              <a:rPr lang="en-US" sz="2400">
                <a:cs typeface="Calibri"/>
              </a:rPr>
              <a:t>This home automation system is controlled by the Raspberry Pi. The Pi takes the role of an Amazon Echo, which receives a spoken command and then executes the command given. Design control will be created for each appliance along with programming the NodeMCU, an IoT device. This will ensure the command is executed by the appliance.</a:t>
            </a:r>
          </a:p>
        </p:txBody>
      </p:sp>
      <p:sp>
        <p:nvSpPr>
          <p:cNvPr id="42" name="Rectangle 41">
            <a:extLst>
              <a:ext uri="{FF2B5EF4-FFF2-40B4-BE49-F238E27FC236}">
                <a16:creationId xmlns:a16="http://schemas.microsoft.com/office/drawing/2014/main" id="{54D683B1-E7B7-4AF5-8BF1-00757F13FB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7B07ECB0-AC96-4F4F-AB0C-44EA1353CE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6">
            <a:extLst>
              <a:ext uri="{FF2B5EF4-FFF2-40B4-BE49-F238E27FC236}">
                <a16:creationId xmlns:a16="http://schemas.microsoft.com/office/drawing/2014/main" id="{06F0D473-47CD-4260-8704-017B2CFF1936}"/>
              </a:ext>
            </a:extLst>
          </p:cNvPr>
          <p:cNvSpPr>
            <a:spLocks noGrp="1"/>
          </p:cNvSpPr>
          <p:nvPr>
            <p:ph type="sldNum" sz="quarter" idx="12"/>
          </p:nvPr>
        </p:nvSpPr>
        <p:spPr/>
        <p:txBody>
          <a:bodyPr/>
          <a:lstStyle/>
          <a:p>
            <a:fld id="{85BB0354-37B1-4FDE-B29E-C84C8DC07E22}" type="slidenum">
              <a:rPr lang="en-US" smtClean="0"/>
              <a:t>9</a:t>
            </a:fld>
            <a:endParaRPr lang="en-US"/>
          </a:p>
        </p:txBody>
      </p:sp>
    </p:spTree>
    <p:extLst>
      <p:ext uri="{BB962C8B-B14F-4D97-AF65-F5344CB8AC3E}">
        <p14:creationId xmlns:p14="http://schemas.microsoft.com/office/powerpoint/2010/main" val="3574684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1414</Words>
  <Application>Microsoft Office PowerPoint</Application>
  <PresentationFormat>Widescreen</PresentationFormat>
  <Paragraphs>338</Paragraphs>
  <Slides>52</Slides>
  <Notes>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Aharoni</vt:lpstr>
      <vt:lpstr>Arial</vt:lpstr>
      <vt:lpstr>Calibri</vt:lpstr>
      <vt:lpstr>Calibri Light</vt:lpstr>
      <vt:lpstr>Cambria</vt:lpstr>
      <vt:lpstr>Copperplate Gothic Bold</vt:lpstr>
      <vt:lpstr>Times New Roman</vt:lpstr>
      <vt:lpstr>Wingdings</vt:lpstr>
      <vt:lpstr>Retrospect</vt:lpstr>
      <vt:lpstr>Design of Home Automation System Using IoT Technology</vt:lpstr>
      <vt:lpstr>Outline</vt:lpstr>
      <vt:lpstr>Introduction</vt:lpstr>
      <vt:lpstr>Examples of IoT devices on the market</vt:lpstr>
      <vt:lpstr>Objective</vt:lpstr>
      <vt:lpstr>Design Requirements</vt:lpstr>
      <vt:lpstr>Design Constraints</vt:lpstr>
      <vt:lpstr>Design Method</vt:lpstr>
      <vt:lpstr>System Description</vt:lpstr>
      <vt:lpstr>System Diagram</vt:lpstr>
      <vt:lpstr>System Function</vt:lpstr>
      <vt:lpstr>Implementation Plan</vt:lpstr>
      <vt:lpstr>Project Timeline &amp; Delivery Plan</vt:lpstr>
      <vt:lpstr>PowerPoint Presentation</vt:lpstr>
      <vt:lpstr>Implementation of Task 1</vt:lpstr>
      <vt:lpstr>Implementation of Task 2</vt:lpstr>
      <vt:lpstr>Implementation of Task 3</vt:lpstr>
      <vt:lpstr>Implementation of Task 4.1</vt:lpstr>
      <vt:lpstr>Implementation of Task 4.2</vt:lpstr>
      <vt:lpstr>Implementation of Task 4.3</vt:lpstr>
      <vt:lpstr>PowerPoint Presentation</vt:lpstr>
      <vt:lpstr>Implementation of Task 5.1  </vt:lpstr>
      <vt:lpstr>Implementation of Task 5.1 (cont.)</vt:lpstr>
      <vt:lpstr>Implementation of Task 5.2 </vt:lpstr>
      <vt:lpstr>Implementation of Task 5.2 (cont.) </vt:lpstr>
      <vt:lpstr>Implementation of Task 5.2 (cont.) </vt:lpstr>
      <vt:lpstr>Implementation of Task 5.3 </vt:lpstr>
      <vt:lpstr>Implementation of Task 5.4 </vt:lpstr>
      <vt:lpstr>Implementation of Task 5.5 </vt:lpstr>
      <vt:lpstr>Implementation of Task 5.6 </vt:lpstr>
      <vt:lpstr>Implementation of Task 6.1</vt:lpstr>
      <vt:lpstr>Implementation of Task 6.1 (cont.)</vt:lpstr>
      <vt:lpstr>Implementation of Task 6.2 </vt:lpstr>
      <vt:lpstr>Implementation of Task 6.3 </vt:lpstr>
      <vt:lpstr>Implementation of Task 6.4 </vt:lpstr>
      <vt:lpstr>Implementation of Task 6.5</vt:lpstr>
      <vt:lpstr>Implementation of Task 7.1 </vt:lpstr>
      <vt:lpstr>Implementation of Task 7.1 (cont.) </vt:lpstr>
      <vt:lpstr>Implementation of Task 7.2 </vt:lpstr>
      <vt:lpstr>Implementation of Task 7.3 </vt:lpstr>
      <vt:lpstr>Implementation of Task 7.4 </vt:lpstr>
      <vt:lpstr>Implementation of Task 8.1  </vt:lpstr>
      <vt:lpstr>Implementation of Task 8.1(cont.)  </vt:lpstr>
      <vt:lpstr>Implementation of Task 8.2  </vt:lpstr>
      <vt:lpstr>Implementation of Task 8.3 </vt:lpstr>
      <vt:lpstr>Implementation of Task 8.4  </vt:lpstr>
      <vt:lpstr>Implementation of Task 8.5 </vt:lpstr>
      <vt:lpstr>PowerPoint Presentation</vt:lpstr>
      <vt:lpstr>ABET Outcomes</vt:lpstr>
      <vt:lpstr>Acknowledgements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Home Automation System Using IoT Technology</dc:title>
  <dc:creator>Iwuala, Ndubuisi D</dc:creator>
  <cp:lastModifiedBy>Iwuala, Ndubuisi D</cp:lastModifiedBy>
  <cp:revision>1</cp:revision>
  <dcterms:created xsi:type="dcterms:W3CDTF">2018-12-05T00:56:32Z</dcterms:created>
  <dcterms:modified xsi:type="dcterms:W3CDTF">2019-05-13T21:21:33Z</dcterms:modified>
</cp:coreProperties>
</file>